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4" r:id="rId3"/>
    <p:sldId id="263" r:id="rId4"/>
    <p:sldId id="262" r:id="rId5"/>
    <p:sldId id="265" r:id="rId6"/>
    <p:sldId id="266" r:id="rId7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76B2F-7709-4119-9E0B-A080572306B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45C31-29C9-4A73-B5C5-8E00A51CF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C9-2A52-477C-B88D-B92709F8B54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7211-DAE7-4069-9695-AD10D0E7A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C9-2A52-477C-B88D-B92709F8B54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7211-DAE7-4069-9695-AD10D0E7A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C9-2A52-477C-B88D-B92709F8B54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7211-DAE7-4069-9695-AD10D0E7A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C9-2A52-477C-B88D-B92709F8B54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7211-DAE7-4069-9695-AD10D0E7A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C9-2A52-477C-B88D-B92709F8B54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7211-DAE7-4069-9695-AD10D0E7A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C9-2A52-477C-B88D-B92709F8B54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7211-DAE7-4069-9695-AD10D0E7A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C9-2A52-477C-B88D-B92709F8B54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7211-DAE7-4069-9695-AD10D0E7A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C9-2A52-477C-B88D-B92709F8B54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7211-DAE7-4069-9695-AD10D0E7A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C9-2A52-477C-B88D-B92709F8B54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7211-DAE7-4069-9695-AD10D0E7A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C9-2A52-477C-B88D-B92709F8B54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7211-DAE7-4069-9695-AD10D0E7A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54C9-2A52-477C-B88D-B92709F8B54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B7211-DAE7-4069-9695-AD10D0E7A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54C9-2A52-477C-B88D-B92709F8B544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7211-DAE7-4069-9695-AD10D0E7A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1-01-20_18-52-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629" r="1025" b="106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224" y="571480"/>
            <a:ext cx="5867584" cy="12061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 t="272"/>
          <a:stretch>
            <a:fillRect/>
          </a:stretch>
        </p:blipFill>
        <p:spPr>
          <a:xfrm rot="-276846">
            <a:off x="402887" y="3865862"/>
            <a:ext cx="2756142" cy="27463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1363028" y="1891949"/>
            <a:ext cx="639521" cy="133233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500166" y="2000240"/>
            <a:ext cx="3681361" cy="1415504"/>
            <a:chOff x="-774683" y="-287132"/>
            <a:chExt cx="9816963" cy="2831008"/>
          </a:xfrm>
        </p:grpSpPr>
        <p:sp>
          <p:nvSpPr>
            <p:cNvPr id="7" name="TextBox 7"/>
            <p:cNvSpPr txBox="1"/>
            <p:nvPr/>
          </p:nvSpPr>
          <p:spPr>
            <a:xfrm>
              <a:off x="-774683" y="-287132"/>
              <a:ext cx="9020936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1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Some Time Later"/>
                </a:rPr>
                <a:t>Название</a:t>
              </a:r>
              <a:r>
                <a:rPr lang="en-US" sz="3200" dirty="0">
                  <a:solidFill>
                    <a:srgbClr val="000000"/>
                  </a:solidFill>
                  <a:latin typeface="Some Time Later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Some Time Later"/>
                </a:rPr>
                <a:t>аккаунта</a:t>
              </a:r>
              <a:endParaRPr lang="en-US" sz="3200" dirty="0">
                <a:solidFill>
                  <a:srgbClr val="000000"/>
                </a:solidFill>
                <a:latin typeface="Some Time Late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33508"/>
              <a:ext cx="9042280" cy="410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3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2933822" y="3040482"/>
            <a:ext cx="766347" cy="130789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237411" y="3156967"/>
            <a:ext cx="3390855" cy="1884713"/>
            <a:chOff x="0" y="-57150"/>
            <a:chExt cx="9042280" cy="3769426"/>
          </a:xfrm>
        </p:grpSpPr>
        <p:sp>
          <p:nvSpPr>
            <p:cNvPr id="11" name="TextBox 11"/>
            <p:cNvSpPr txBox="1"/>
            <p:nvPr/>
          </p:nvSpPr>
          <p:spPr>
            <a:xfrm>
              <a:off x="21344" y="-57150"/>
              <a:ext cx="9020936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1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Some Time Later"/>
                </a:rPr>
                <a:t>Пишем</a:t>
              </a:r>
              <a:r>
                <a:rPr lang="en-US" sz="3200" dirty="0">
                  <a:solidFill>
                    <a:srgbClr val="000000"/>
                  </a:solidFill>
                  <a:latin typeface="Some Time Later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Some Time Later"/>
                </a:rPr>
                <a:t>шапку</a:t>
              </a:r>
              <a:r>
                <a:rPr lang="en-US" sz="3200" dirty="0">
                  <a:solidFill>
                    <a:srgbClr val="000000"/>
                  </a:solidFill>
                  <a:latin typeface="Some Time Later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Some Time Later"/>
                </a:rPr>
                <a:t>профиля</a:t>
              </a:r>
              <a:endParaRPr lang="en-US" sz="3200" dirty="0">
                <a:solidFill>
                  <a:srgbClr val="000000"/>
                </a:solidFill>
                <a:latin typeface="Some Time Later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301908"/>
              <a:ext cx="9042280" cy="410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3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3116005" y="4689141"/>
            <a:ext cx="1168326" cy="1704807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284331" y="4660565"/>
            <a:ext cx="3390855" cy="2468913"/>
            <a:chOff x="0" y="-57150"/>
            <a:chExt cx="9042280" cy="4937826"/>
          </a:xfrm>
        </p:grpSpPr>
        <p:sp>
          <p:nvSpPr>
            <p:cNvPr id="15" name="TextBox 15"/>
            <p:cNvSpPr txBox="1"/>
            <p:nvPr/>
          </p:nvSpPr>
          <p:spPr>
            <a:xfrm>
              <a:off x="21344" y="-57150"/>
              <a:ext cx="9020936" cy="30008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1"/>
                </a:lnSpc>
              </a:pPr>
              <a:r>
                <a:rPr lang="en-US" sz="3200" dirty="0" err="1">
                  <a:solidFill>
                    <a:srgbClr val="000000"/>
                  </a:solidFill>
                  <a:latin typeface="Some Time Later"/>
                </a:rPr>
                <a:t>Визуал</a:t>
              </a:r>
              <a:r>
                <a:rPr lang="en-US" sz="3200" dirty="0">
                  <a:solidFill>
                    <a:srgbClr val="000000"/>
                  </a:solidFill>
                  <a:latin typeface="Some Time Later"/>
                </a:rPr>
                <a:t>, </a:t>
              </a:r>
            </a:p>
            <a:p>
              <a:pPr>
                <a:lnSpc>
                  <a:spcPts val="3881"/>
                </a:lnSpc>
              </a:pPr>
              <a:r>
                <a:rPr lang="en-US" sz="3200" dirty="0">
                  <a:solidFill>
                    <a:srgbClr val="000000"/>
                  </a:solidFill>
                  <a:latin typeface="Some Time Later"/>
                </a:rPr>
                <a:t>       </a:t>
              </a:r>
              <a:r>
                <a:rPr lang="en-US" sz="3200" dirty="0" err="1">
                  <a:solidFill>
                    <a:srgbClr val="000000"/>
                  </a:solidFill>
                  <a:latin typeface="Some Time Later"/>
                </a:rPr>
                <a:t>цветовое</a:t>
              </a:r>
              <a:r>
                <a:rPr lang="en-US" sz="3200" dirty="0">
                  <a:solidFill>
                    <a:srgbClr val="000000"/>
                  </a:solidFill>
                  <a:latin typeface="Some Time Later"/>
                </a:rPr>
                <a:t> </a:t>
              </a:r>
            </a:p>
            <a:p>
              <a:pPr>
                <a:lnSpc>
                  <a:spcPts val="3881"/>
                </a:lnSpc>
              </a:pPr>
              <a:r>
                <a:rPr lang="en-US" sz="3200" dirty="0">
                  <a:solidFill>
                    <a:srgbClr val="000000"/>
                  </a:solidFill>
                  <a:latin typeface="Some Time Later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Some Time Later"/>
                </a:rPr>
                <a:t>решение</a:t>
              </a:r>
              <a:endParaRPr lang="en-US" sz="3200" dirty="0">
                <a:solidFill>
                  <a:srgbClr val="000000"/>
                </a:solidFill>
                <a:latin typeface="Some Time Later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470308"/>
              <a:ext cx="9042280" cy="410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3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1-01-20_18-52-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11" name="Рисунок 10" descr="шап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00108"/>
            <a:ext cx="4286280" cy="4032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Прямая со стрелкой 12"/>
          <p:cNvCxnSpPr/>
          <p:nvPr/>
        </p:nvCxnSpPr>
        <p:spPr>
          <a:xfrm rot="10800000" flipV="1">
            <a:off x="1857356" y="571480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4291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Название </a:t>
            </a:r>
            <a:r>
              <a:rPr lang="ru-RU" dirty="0" err="1" smtClean="0">
                <a:solidFill>
                  <a:schemeClr val="bg1"/>
                </a:solidFill>
              </a:rPr>
              <a:t>аккаунта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 </a:t>
            </a:r>
            <a:r>
              <a:rPr lang="ru-RU" dirty="0" smtClean="0">
                <a:solidFill>
                  <a:schemeClr val="bg1"/>
                </a:solidFill>
              </a:rPr>
              <a:t>Строка </a:t>
            </a:r>
            <a:r>
              <a:rPr lang="ru-RU" dirty="0" smtClean="0">
                <a:solidFill>
                  <a:schemeClr val="bg1"/>
                </a:solidFill>
              </a:rPr>
              <a:t>"имя пользователя")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3357554" y="2857496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14810" y="2500306"/>
            <a:ext cx="2928958" cy="64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Название </a:t>
            </a:r>
            <a:r>
              <a:rPr lang="ru-RU" dirty="0" err="1" smtClean="0"/>
              <a:t>блога</a:t>
            </a:r>
            <a:endParaRPr lang="ru-RU" dirty="0" smtClean="0"/>
          </a:p>
          <a:p>
            <a:pPr algn="ctr"/>
            <a:r>
              <a:rPr lang="ru-RU" dirty="0" smtClean="0"/>
              <a:t>( Строка </a:t>
            </a:r>
            <a:r>
              <a:rPr lang="ru-RU" dirty="0" smtClean="0"/>
              <a:t>«Имя")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>
            <a:off x="3214678" y="4071942"/>
            <a:ext cx="185738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071802" y="4000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Описание </a:t>
            </a:r>
            <a:r>
              <a:rPr lang="ru-RU" dirty="0" err="1" smtClean="0"/>
              <a:t>блога</a:t>
            </a:r>
            <a:endParaRPr lang="ru-RU" dirty="0" smtClean="0"/>
          </a:p>
          <a:p>
            <a:pPr algn="ctr"/>
            <a:r>
              <a:rPr lang="ru-RU" dirty="0" smtClean="0"/>
              <a:t>( Строка </a:t>
            </a:r>
            <a:r>
              <a:rPr lang="ru-RU" dirty="0" smtClean="0"/>
              <a:t>«О себе")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1-01-20_18-52-43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14612" y="2357430"/>
            <a:ext cx="4105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Название </a:t>
            </a:r>
            <a:r>
              <a:rPr lang="ru-RU" sz="2400" b="1" dirty="0" err="1" smtClean="0"/>
              <a:t>аккаунта</a:t>
            </a:r>
            <a:endParaRPr lang="ru-RU" sz="2400" b="1" dirty="0" smtClean="0"/>
          </a:p>
          <a:p>
            <a:r>
              <a:rPr lang="ru-RU" sz="2400" dirty="0" smtClean="0"/>
              <a:t>(Строка «Имя пользователя» 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364331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Отражать суть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сложное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содержит "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zh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более одного символа " - _ ."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1-01-20_18-52-44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50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85918" y="714356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ГДЕ ЛЮДИ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ВИДЯТ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«НАЗВАНИЕ АККАУНТА»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поис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14554"/>
            <a:ext cx="3608348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14546" y="1785926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поиск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9" idx="0"/>
          </p:cNvCxnSpPr>
          <p:nvPr/>
        </p:nvCxnSpPr>
        <p:spPr>
          <a:xfrm rot="16200000" flipH="1" flipV="1">
            <a:off x="1723592" y="2062566"/>
            <a:ext cx="214314" cy="51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коментари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714488"/>
            <a:ext cx="3071834" cy="4636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1-01-20_18-52-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12858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НАЗВАНИЕ БЛОГА</a:t>
            </a:r>
            <a:endParaRPr lang="ru-RU" sz="2000" b="1" dirty="0" smtClean="0"/>
          </a:p>
          <a:p>
            <a:r>
              <a:rPr lang="ru-RU" sz="2000" dirty="0" smtClean="0"/>
              <a:t>(Строка «</a:t>
            </a:r>
            <a:r>
              <a:rPr lang="ru-RU" sz="2000" dirty="0" smtClean="0"/>
              <a:t>Имя» 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57174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Можете выделить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капсом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Понятно о чем ваш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блог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Помогает выделиться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среди других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4429132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ПРИМЕРЫ: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 – МАША ПУПКИНА</a:t>
            </a:r>
          </a:p>
          <a:p>
            <a:pPr algn="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V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Воспитателям в помощь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Блог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дошкольников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928670"/>
            <a:ext cx="4503651" cy="568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117</Words>
  <Application>Microsoft Office PowerPoint</Application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38</cp:revision>
  <dcterms:created xsi:type="dcterms:W3CDTF">2021-01-20T16:02:37Z</dcterms:created>
  <dcterms:modified xsi:type="dcterms:W3CDTF">2022-02-28T19:33:01Z</dcterms:modified>
</cp:coreProperties>
</file>