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4" r:id="rId4"/>
    <p:sldId id="265" r:id="rId5"/>
    <p:sldId id="260" r:id="rId6"/>
    <p:sldId id="262" r:id="rId7"/>
    <p:sldId id="266" r:id="rId8"/>
    <p:sldId id="267" r:id="rId9"/>
    <p:sldId id="263" r:id="rId10"/>
    <p:sldId id="268" r:id="rId11"/>
    <p:sldId id="26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58E4DD-2BA5-49DC-8A8A-A7394C7F87B4}" type="doc">
      <dgm:prSet loTypeId="urn:microsoft.com/office/officeart/2005/8/layout/vProcess5" loCatId="process" qsTypeId="urn:microsoft.com/office/officeart/2005/8/quickstyle/simple3" qsCatId="simple" csTypeId="urn:microsoft.com/office/officeart/2005/8/colors/colorful5" csCatId="colorful" phldr="1"/>
      <dgm:spPr/>
    </dgm:pt>
    <dgm:pt modelId="{CB6CABD5-ACDC-4BE9-A088-464780576B9F}">
      <dgm:prSet phldrT="[Текст]" custT="1"/>
      <dgm:spPr/>
      <dgm:t>
        <a:bodyPr/>
        <a:lstStyle/>
        <a:p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</a:rPr>
            <a:t>познавательная активность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  <a:ea typeface="Cambria" pitchFamily="18" charset="0"/>
          </a:endParaRPr>
        </a:p>
      </dgm:t>
    </dgm:pt>
    <dgm:pt modelId="{AB3E0FBD-187C-4CE5-9621-5E79C5054710}" type="parTrans" cxnId="{0A405739-9E00-40E2-B0FA-9523DB6B6121}">
      <dgm:prSet/>
      <dgm:spPr/>
      <dgm:t>
        <a:bodyPr/>
        <a:lstStyle/>
        <a:p>
          <a:endParaRPr lang="ru-RU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  <a:ea typeface="Cambria" pitchFamily="18" charset="0"/>
          </a:endParaRPr>
        </a:p>
      </dgm:t>
    </dgm:pt>
    <dgm:pt modelId="{B1194F52-6284-40C1-ADCB-4A5BE7DF84AF}" type="sibTrans" cxnId="{0A405739-9E00-40E2-B0FA-9523DB6B6121}">
      <dgm:prSet custT="1"/>
      <dgm:spPr/>
      <dgm:t>
        <a:bodyPr/>
        <a:lstStyle/>
        <a:p>
          <a:endParaRPr lang="ru-RU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  <a:ea typeface="Cambria" pitchFamily="18" charset="0"/>
          </a:endParaRPr>
        </a:p>
      </dgm:t>
    </dgm:pt>
    <dgm:pt modelId="{1B3C31D7-68DA-45EA-AA68-8EB120790EDF}">
      <dgm:prSet phldrT="[Текст]" custT="1"/>
      <dgm:spPr/>
      <dgm:t>
        <a:bodyPr/>
        <a:lstStyle/>
        <a:p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</a:rPr>
            <a:t>воображение, фантазия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  <a:ea typeface="Cambria" pitchFamily="18" charset="0"/>
          </a:endParaRPr>
        </a:p>
      </dgm:t>
    </dgm:pt>
    <dgm:pt modelId="{019C0D8F-68CA-4A9B-97EE-425B3C365D2B}" type="parTrans" cxnId="{96E31CA5-4AEA-4595-B9E1-DA95FF1E2FE4}">
      <dgm:prSet/>
      <dgm:spPr/>
      <dgm:t>
        <a:bodyPr/>
        <a:lstStyle/>
        <a:p>
          <a:endParaRPr lang="ru-RU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  <a:ea typeface="Cambria" pitchFamily="18" charset="0"/>
          </a:endParaRPr>
        </a:p>
      </dgm:t>
    </dgm:pt>
    <dgm:pt modelId="{DFA62DC0-8A6A-40B8-88C1-B2F41F5DE99A}" type="sibTrans" cxnId="{96E31CA5-4AEA-4595-B9E1-DA95FF1E2FE4}">
      <dgm:prSet custT="1"/>
      <dgm:spPr/>
      <dgm:t>
        <a:bodyPr/>
        <a:lstStyle/>
        <a:p>
          <a:endParaRPr lang="ru-RU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  <a:ea typeface="Cambria" pitchFamily="18" charset="0"/>
          </a:endParaRPr>
        </a:p>
      </dgm:t>
    </dgm:pt>
    <dgm:pt modelId="{B9B6B4C5-AF60-4D75-A4F2-3C3D66FBBCD8}">
      <dgm:prSet phldrT="[Текст]" custT="1"/>
      <dgm:spPr/>
      <dgm:t>
        <a:bodyPr/>
        <a:lstStyle/>
        <a:p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</a:rPr>
            <a:t>наблюдательность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  <a:ea typeface="Cambria" pitchFamily="18" charset="0"/>
          </a:endParaRPr>
        </a:p>
      </dgm:t>
    </dgm:pt>
    <dgm:pt modelId="{52ED7EC1-74B6-41BA-A5D8-CF3E5DB04D90}" type="parTrans" cxnId="{8D31A296-5D92-4254-88E5-558BF1C4C6B3}">
      <dgm:prSet/>
      <dgm:spPr/>
      <dgm:t>
        <a:bodyPr/>
        <a:lstStyle/>
        <a:p>
          <a:endParaRPr lang="ru-RU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  <a:ea typeface="Cambria" pitchFamily="18" charset="0"/>
          </a:endParaRPr>
        </a:p>
      </dgm:t>
    </dgm:pt>
    <dgm:pt modelId="{4BA84CA7-5C5D-4CA2-A797-8BCF48CB0232}" type="sibTrans" cxnId="{8D31A296-5D92-4254-88E5-558BF1C4C6B3}">
      <dgm:prSet/>
      <dgm:spPr/>
      <dgm:t>
        <a:bodyPr/>
        <a:lstStyle/>
        <a:p>
          <a:endParaRPr lang="ru-RU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  <a:ea typeface="Cambria" pitchFamily="18" charset="0"/>
          </a:endParaRPr>
        </a:p>
      </dgm:t>
    </dgm:pt>
    <dgm:pt modelId="{1EB8DC39-3656-4A0A-A44E-BA3022AF7FA8}">
      <dgm:prSet phldrT="[Текст]" custT="1"/>
      <dgm:spPr/>
      <dgm:t>
        <a:bodyPr/>
        <a:lstStyle/>
        <a:p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</a:rPr>
            <a:t>логическое и пространственное мышление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  <a:ea typeface="Cambria" pitchFamily="18" charset="0"/>
          </a:endParaRPr>
        </a:p>
      </dgm:t>
    </dgm:pt>
    <dgm:pt modelId="{34FCCDCF-B203-427F-9A1A-9619E01A7F75}" type="parTrans" cxnId="{A262BD95-4F6B-4D01-ACB9-660C97F04882}">
      <dgm:prSet/>
      <dgm:spPr/>
      <dgm:t>
        <a:bodyPr/>
        <a:lstStyle/>
        <a:p>
          <a:endParaRPr lang="ru-RU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  <a:ea typeface="Cambria" pitchFamily="18" charset="0"/>
          </a:endParaRPr>
        </a:p>
      </dgm:t>
    </dgm:pt>
    <dgm:pt modelId="{637FF5E0-8443-4DFB-84F1-0143C3C2F6CE}" type="sibTrans" cxnId="{A262BD95-4F6B-4D01-ACB9-660C97F04882}">
      <dgm:prSet custT="1"/>
      <dgm:spPr/>
      <dgm:t>
        <a:bodyPr/>
        <a:lstStyle/>
        <a:p>
          <a:endParaRPr lang="ru-RU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  <a:ea typeface="Cambria" pitchFamily="18" charset="0"/>
          </a:endParaRPr>
        </a:p>
      </dgm:t>
    </dgm:pt>
    <dgm:pt modelId="{0986A956-0462-4C3F-8523-96EAE7D56419}">
      <dgm:prSet phldrT="[Текст]" custT="1"/>
      <dgm:spPr/>
      <dgm:t>
        <a:bodyPr/>
        <a:lstStyle/>
        <a:p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</a:rPr>
            <a:t>художественный вкус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  <a:ea typeface="Cambria" pitchFamily="18" charset="0"/>
          </a:endParaRPr>
        </a:p>
      </dgm:t>
    </dgm:pt>
    <dgm:pt modelId="{B20D5DB6-83AC-4DD6-B767-7CF4CC7DD78F}" type="parTrans" cxnId="{92A96457-F89B-46C9-B884-71936CB7A0F0}">
      <dgm:prSet/>
      <dgm:spPr/>
      <dgm:t>
        <a:bodyPr/>
        <a:lstStyle/>
        <a:p>
          <a:endParaRPr lang="ru-RU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  <a:ea typeface="Cambria" pitchFamily="18" charset="0"/>
          </a:endParaRPr>
        </a:p>
      </dgm:t>
    </dgm:pt>
    <dgm:pt modelId="{9750DC7C-4A4F-47F5-95B7-8A68EB92271C}" type="sibTrans" cxnId="{92A96457-F89B-46C9-B884-71936CB7A0F0}">
      <dgm:prSet custT="1"/>
      <dgm:spPr/>
      <dgm:t>
        <a:bodyPr/>
        <a:lstStyle/>
        <a:p>
          <a:endParaRPr lang="ru-RU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  <a:ea typeface="Cambria" pitchFamily="18" charset="0"/>
          </a:endParaRPr>
        </a:p>
      </dgm:t>
    </dgm:pt>
    <dgm:pt modelId="{D31B98FD-6E63-4BB3-B329-CC20F4B01A2F}" type="pres">
      <dgm:prSet presAssocID="{6B58E4DD-2BA5-49DC-8A8A-A7394C7F87B4}" presName="outerComposite" presStyleCnt="0">
        <dgm:presLayoutVars>
          <dgm:chMax val="5"/>
          <dgm:dir/>
          <dgm:resizeHandles val="exact"/>
        </dgm:presLayoutVars>
      </dgm:prSet>
      <dgm:spPr/>
    </dgm:pt>
    <dgm:pt modelId="{DD8CE13E-D4A2-4E6E-A522-0BCFD7F7E091}" type="pres">
      <dgm:prSet presAssocID="{6B58E4DD-2BA5-49DC-8A8A-A7394C7F87B4}" presName="dummyMaxCanvas" presStyleCnt="0">
        <dgm:presLayoutVars/>
      </dgm:prSet>
      <dgm:spPr/>
    </dgm:pt>
    <dgm:pt modelId="{E790C179-8D12-4B99-B60A-97BB5847DF4B}" type="pres">
      <dgm:prSet presAssocID="{6B58E4DD-2BA5-49DC-8A8A-A7394C7F87B4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842DBB-1163-4DDB-9B0B-9322C17D74D8}" type="pres">
      <dgm:prSet presAssocID="{6B58E4DD-2BA5-49DC-8A8A-A7394C7F87B4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19AEB0-6BF1-4631-8C34-0EDB04EEC34A}" type="pres">
      <dgm:prSet presAssocID="{6B58E4DD-2BA5-49DC-8A8A-A7394C7F87B4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16C07A-4F9C-4A90-817B-7AFA1BD08525}" type="pres">
      <dgm:prSet presAssocID="{6B58E4DD-2BA5-49DC-8A8A-A7394C7F87B4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5EFBE4-A324-45E1-B88E-D5C7C5A2CAEF}" type="pres">
      <dgm:prSet presAssocID="{6B58E4DD-2BA5-49DC-8A8A-A7394C7F87B4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5C799A-078D-4E2C-89B1-0BCB9D0AE491}" type="pres">
      <dgm:prSet presAssocID="{6B58E4DD-2BA5-49DC-8A8A-A7394C7F87B4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AA2100-4E14-4B5B-AF73-67C1FB1536C1}" type="pres">
      <dgm:prSet presAssocID="{6B58E4DD-2BA5-49DC-8A8A-A7394C7F87B4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91464C-5746-41EE-B0B0-A84BF13CE61F}" type="pres">
      <dgm:prSet presAssocID="{6B58E4DD-2BA5-49DC-8A8A-A7394C7F87B4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A8E6A9-AF3E-493B-AF8D-485FBB69A2AA}" type="pres">
      <dgm:prSet presAssocID="{6B58E4DD-2BA5-49DC-8A8A-A7394C7F87B4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CEBB43-CF33-40EE-9D7B-0A010C91EF96}" type="pres">
      <dgm:prSet presAssocID="{6B58E4DD-2BA5-49DC-8A8A-A7394C7F87B4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DA3D96-8407-4895-92FA-650EA2CE9432}" type="pres">
      <dgm:prSet presAssocID="{6B58E4DD-2BA5-49DC-8A8A-A7394C7F87B4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45999D-2D76-4A18-8ECB-B1870B18FCFD}" type="pres">
      <dgm:prSet presAssocID="{6B58E4DD-2BA5-49DC-8A8A-A7394C7F87B4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627B84-1A92-4DDC-B22B-571E804302E5}" type="pres">
      <dgm:prSet presAssocID="{6B58E4DD-2BA5-49DC-8A8A-A7394C7F87B4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5C084D-EFC7-46FF-BBB5-7BA756394B9F}" type="pres">
      <dgm:prSet presAssocID="{6B58E4DD-2BA5-49DC-8A8A-A7394C7F87B4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91B4017-CFB1-4223-9D2F-BB1E74D5895D}" type="presOf" srcId="{B9B6B4C5-AF60-4D75-A4F2-3C3D66FBBCD8}" destId="{135EFBE4-A324-45E1-B88E-D5C7C5A2CAEF}" srcOrd="0" destOrd="0" presId="urn:microsoft.com/office/officeart/2005/8/layout/vProcess5"/>
    <dgm:cxn modelId="{A262BD95-4F6B-4D01-ACB9-660C97F04882}" srcId="{6B58E4DD-2BA5-49DC-8A8A-A7394C7F87B4}" destId="{1EB8DC39-3656-4A0A-A44E-BA3022AF7FA8}" srcOrd="2" destOrd="0" parTransId="{34FCCDCF-B203-427F-9A1A-9619E01A7F75}" sibTransId="{637FF5E0-8443-4DFB-84F1-0143C3C2F6CE}"/>
    <dgm:cxn modelId="{BA2F6855-0E95-4CC9-A191-1A7D58A9153F}" type="presOf" srcId="{637FF5E0-8443-4DFB-84F1-0143C3C2F6CE}" destId="{9391464C-5746-41EE-B0B0-A84BF13CE61F}" srcOrd="0" destOrd="0" presId="urn:microsoft.com/office/officeart/2005/8/layout/vProcess5"/>
    <dgm:cxn modelId="{92A96457-F89B-46C9-B884-71936CB7A0F0}" srcId="{6B58E4DD-2BA5-49DC-8A8A-A7394C7F87B4}" destId="{0986A956-0462-4C3F-8523-96EAE7D56419}" srcOrd="3" destOrd="0" parTransId="{B20D5DB6-83AC-4DD6-B767-7CF4CC7DD78F}" sibTransId="{9750DC7C-4A4F-47F5-95B7-8A68EB92271C}"/>
    <dgm:cxn modelId="{5D1CD0DE-A2C8-49F3-8AB7-4D1D136CBC79}" type="presOf" srcId="{1B3C31D7-68DA-45EA-AA68-8EB120790EDF}" destId="{0F842DBB-1163-4DDB-9B0B-9322C17D74D8}" srcOrd="0" destOrd="0" presId="urn:microsoft.com/office/officeart/2005/8/layout/vProcess5"/>
    <dgm:cxn modelId="{0A405739-9E00-40E2-B0FA-9523DB6B6121}" srcId="{6B58E4DD-2BA5-49DC-8A8A-A7394C7F87B4}" destId="{CB6CABD5-ACDC-4BE9-A088-464780576B9F}" srcOrd="0" destOrd="0" parTransId="{AB3E0FBD-187C-4CE5-9621-5E79C5054710}" sibTransId="{B1194F52-6284-40C1-ADCB-4A5BE7DF84AF}"/>
    <dgm:cxn modelId="{D1FDC52D-ED5B-4445-8B1E-DD3AF03CA726}" type="presOf" srcId="{1EB8DC39-3656-4A0A-A44E-BA3022AF7FA8}" destId="{C019AEB0-6BF1-4631-8C34-0EDB04EEC34A}" srcOrd="0" destOrd="0" presId="urn:microsoft.com/office/officeart/2005/8/layout/vProcess5"/>
    <dgm:cxn modelId="{96E31CA5-4AEA-4595-B9E1-DA95FF1E2FE4}" srcId="{6B58E4DD-2BA5-49DC-8A8A-A7394C7F87B4}" destId="{1B3C31D7-68DA-45EA-AA68-8EB120790EDF}" srcOrd="1" destOrd="0" parTransId="{019C0D8F-68CA-4A9B-97EE-425B3C365D2B}" sibTransId="{DFA62DC0-8A6A-40B8-88C1-B2F41F5DE99A}"/>
    <dgm:cxn modelId="{F04E825E-3898-4CD0-8B0C-7B87085BFD37}" type="presOf" srcId="{1B3C31D7-68DA-45EA-AA68-8EB120790EDF}" destId="{D9DA3D96-8407-4895-92FA-650EA2CE9432}" srcOrd="1" destOrd="0" presId="urn:microsoft.com/office/officeart/2005/8/layout/vProcess5"/>
    <dgm:cxn modelId="{8D31A296-5D92-4254-88E5-558BF1C4C6B3}" srcId="{6B58E4DD-2BA5-49DC-8A8A-A7394C7F87B4}" destId="{B9B6B4C5-AF60-4D75-A4F2-3C3D66FBBCD8}" srcOrd="4" destOrd="0" parTransId="{52ED7EC1-74B6-41BA-A5D8-CF3E5DB04D90}" sibTransId="{4BA84CA7-5C5D-4CA2-A797-8BCF48CB0232}"/>
    <dgm:cxn modelId="{508C047F-F122-419A-97BD-3FAC9524CFED}" type="presOf" srcId="{CB6CABD5-ACDC-4BE9-A088-464780576B9F}" destId="{E790C179-8D12-4B99-B60A-97BB5847DF4B}" srcOrd="0" destOrd="0" presId="urn:microsoft.com/office/officeart/2005/8/layout/vProcess5"/>
    <dgm:cxn modelId="{B033C62F-FFA2-4DA8-BFC7-A306DFC80251}" type="presOf" srcId="{0986A956-0462-4C3F-8523-96EAE7D56419}" destId="{25627B84-1A92-4DDC-B22B-571E804302E5}" srcOrd="1" destOrd="0" presId="urn:microsoft.com/office/officeart/2005/8/layout/vProcess5"/>
    <dgm:cxn modelId="{F5CBC338-A9AC-442D-9045-D1E8050A8DD1}" type="presOf" srcId="{6B58E4DD-2BA5-49DC-8A8A-A7394C7F87B4}" destId="{D31B98FD-6E63-4BB3-B329-CC20F4B01A2F}" srcOrd="0" destOrd="0" presId="urn:microsoft.com/office/officeart/2005/8/layout/vProcess5"/>
    <dgm:cxn modelId="{B44015E4-A253-4775-8366-B665E6EC7A1A}" type="presOf" srcId="{B1194F52-6284-40C1-ADCB-4A5BE7DF84AF}" destId="{3E5C799A-078D-4E2C-89B1-0BCB9D0AE491}" srcOrd="0" destOrd="0" presId="urn:microsoft.com/office/officeart/2005/8/layout/vProcess5"/>
    <dgm:cxn modelId="{DD3B559F-3796-4286-B772-C80068F362A8}" type="presOf" srcId="{0986A956-0462-4C3F-8523-96EAE7D56419}" destId="{1116C07A-4F9C-4A90-817B-7AFA1BD08525}" srcOrd="0" destOrd="0" presId="urn:microsoft.com/office/officeart/2005/8/layout/vProcess5"/>
    <dgm:cxn modelId="{EE9E98B8-9ECF-4851-8BB3-8E850BE28D86}" type="presOf" srcId="{CB6CABD5-ACDC-4BE9-A088-464780576B9F}" destId="{34CEBB43-CF33-40EE-9D7B-0A010C91EF96}" srcOrd="1" destOrd="0" presId="urn:microsoft.com/office/officeart/2005/8/layout/vProcess5"/>
    <dgm:cxn modelId="{191D377F-EE76-49CD-A25B-E676A4577E89}" type="presOf" srcId="{9750DC7C-4A4F-47F5-95B7-8A68EB92271C}" destId="{53A8E6A9-AF3E-493B-AF8D-485FBB69A2AA}" srcOrd="0" destOrd="0" presId="urn:microsoft.com/office/officeart/2005/8/layout/vProcess5"/>
    <dgm:cxn modelId="{B62AE2F4-15B9-47FE-B165-E67F9FE4B102}" type="presOf" srcId="{DFA62DC0-8A6A-40B8-88C1-B2F41F5DE99A}" destId="{3EAA2100-4E14-4B5B-AF73-67C1FB1536C1}" srcOrd="0" destOrd="0" presId="urn:microsoft.com/office/officeart/2005/8/layout/vProcess5"/>
    <dgm:cxn modelId="{757CA783-0087-45F0-8712-85EF2F0CA095}" type="presOf" srcId="{1EB8DC39-3656-4A0A-A44E-BA3022AF7FA8}" destId="{5145999D-2D76-4A18-8ECB-B1870B18FCFD}" srcOrd="1" destOrd="0" presId="urn:microsoft.com/office/officeart/2005/8/layout/vProcess5"/>
    <dgm:cxn modelId="{8233D87B-FF7A-41D6-B6EB-80A1F0C3BAAC}" type="presOf" srcId="{B9B6B4C5-AF60-4D75-A4F2-3C3D66FBBCD8}" destId="{E25C084D-EFC7-46FF-BBB5-7BA756394B9F}" srcOrd="1" destOrd="0" presId="urn:microsoft.com/office/officeart/2005/8/layout/vProcess5"/>
    <dgm:cxn modelId="{FFA7A979-74F4-4AE8-A6D9-26ECA52ED2B0}" type="presParOf" srcId="{D31B98FD-6E63-4BB3-B329-CC20F4B01A2F}" destId="{DD8CE13E-D4A2-4E6E-A522-0BCFD7F7E091}" srcOrd="0" destOrd="0" presId="urn:microsoft.com/office/officeart/2005/8/layout/vProcess5"/>
    <dgm:cxn modelId="{745F4F4B-D422-4609-A335-27B7364C629E}" type="presParOf" srcId="{D31B98FD-6E63-4BB3-B329-CC20F4B01A2F}" destId="{E790C179-8D12-4B99-B60A-97BB5847DF4B}" srcOrd="1" destOrd="0" presId="urn:microsoft.com/office/officeart/2005/8/layout/vProcess5"/>
    <dgm:cxn modelId="{B5649E45-0D81-46EC-A91C-79BB3D654C6B}" type="presParOf" srcId="{D31B98FD-6E63-4BB3-B329-CC20F4B01A2F}" destId="{0F842DBB-1163-4DDB-9B0B-9322C17D74D8}" srcOrd="2" destOrd="0" presId="urn:microsoft.com/office/officeart/2005/8/layout/vProcess5"/>
    <dgm:cxn modelId="{0B6110C3-EF6F-4E78-BF2D-5342A7B604A0}" type="presParOf" srcId="{D31B98FD-6E63-4BB3-B329-CC20F4B01A2F}" destId="{C019AEB0-6BF1-4631-8C34-0EDB04EEC34A}" srcOrd="3" destOrd="0" presId="urn:microsoft.com/office/officeart/2005/8/layout/vProcess5"/>
    <dgm:cxn modelId="{946C2A66-D175-4E46-B386-D2D7039CE50D}" type="presParOf" srcId="{D31B98FD-6E63-4BB3-B329-CC20F4B01A2F}" destId="{1116C07A-4F9C-4A90-817B-7AFA1BD08525}" srcOrd="4" destOrd="0" presId="urn:microsoft.com/office/officeart/2005/8/layout/vProcess5"/>
    <dgm:cxn modelId="{F4638ED2-0C69-46ED-B391-8C71FE8BEB18}" type="presParOf" srcId="{D31B98FD-6E63-4BB3-B329-CC20F4B01A2F}" destId="{135EFBE4-A324-45E1-B88E-D5C7C5A2CAEF}" srcOrd="5" destOrd="0" presId="urn:microsoft.com/office/officeart/2005/8/layout/vProcess5"/>
    <dgm:cxn modelId="{98910A99-8CB0-4CD9-B221-ED569D7EF7C4}" type="presParOf" srcId="{D31B98FD-6E63-4BB3-B329-CC20F4B01A2F}" destId="{3E5C799A-078D-4E2C-89B1-0BCB9D0AE491}" srcOrd="6" destOrd="0" presId="urn:microsoft.com/office/officeart/2005/8/layout/vProcess5"/>
    <dgm:cxn modelId="{F072963A-AAA1-4F14-BB4F-D71332E29B96}" type="presParOf" srcId="{D31B98FD-6E63-4BB3-B329-CC20F4B01A2F}" destId="{3EAA2100-4E14-4B5B-AF73-67C1FB1536C1}" srcOrd="7" destOrd="0" presId="urn:microsoft.com/office/officeart/2005/8/layout/vProcess5"/>
    <dgm:cxn modelId="{866085AF-367D-44E8-8423-88A2659347AB}" type="presParOf" srcId="{D31B98FD-6E63-4BB3-B329-CC20F4B01A2F}" destId="{9391464C-5746-41EE-B0B0-A84BF13CE61F}" srcOrd="8" destOrd="0" presId="urn:microsoft.com/office/officeart/2005/8/layout/vProcess5"/>
    <dgm:cxn modelId="{F8A45A4A-197C-4D1C-9EBE-EFB786F2B0A7}" type="presParOf" srcId="{D31B98FD-6E63-4BB3-B329-CC20F4B01A2F}" destId="{53A8E6A9-AF3E-493B-AF8D-485FBB69A2AA}" srcOrd="9" destOrd="0" presId="urn:microsoft.com/office/officeart/2005/8/layout/vProcess5"/>
    <dgm:cxn modelId="{5678071E-5E73-4098-855D-2669DD68E9A1}" type="presParOf" srcId="{D31B98FD-6E63-4BB3-B329-CC20F4B01A2F}" destId="{34CEBB43-CF33-40EE-9D7B-0A010C91EF96}" srcOrd="10" destOrd="0" presId="urn:microsoft.com/office/officeart/2005/8/layout/vProcess5"/>
    <dgm:cxn modelId="{A4D26340-CD7C-4A9F-9A67-F3FB542977F0}" type="presParOf" srcId="{D31B98FD-6E63-4BB3-B329-CC20F4B01A2F}" destId="{D9DA3D96-8407-4895-92FA-650EA2CE9432}" srcOrd="11" destOrd="0" presId="urn:microsoft.com/office/officeart/2005/8/layout/vProcess5"/>
    <dgm:cxn modelId="{7157493B-CBD6-4BB8-98CD-8A89B33F1B84}" type="presParOf" srcId="{D31B98FD-6E63-4BB3-B329-CC20F4B01A2F}" destId="{5145999D-2D76-4A18-8ECB-B1870B18FCFD}" srcOrd="12" destOrd="0" presId="urn:microsoft.com/office/officeart/2005/8/layout/vProcess5"/>
    <dgm:cxn modelId="{E9384561-5096-4C46-B277-6B0D500BED8F}" type="presParOf" srcId="{D31B98FD-6E63-4BB3-B329-CC20F4B01A2F}" destId="{25627B84-1A92-4DDC-B22B-571E804302E5}" srcOrd="13" destOrd="0" presId="urn:microsoft.com/office/officeart/2005/8/layout/vProcess5"/>
    <dgm:cxn modelId="{E8D0FFAE-7E10-45D8-828F-8964B3B8ACD9}" type="presParOf" srcId="{D31B98FD-6E63-4BB3-B329-CC20F4B01A2F}" destId="{E25C084D-EFC7-46FF-BBB5-7BA756394B9F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474B22-0F00-4AD0-9AAE-6377BD181D23}" type="doc">
      <dgm:prSet loTypeId="urn:microsoft.com/office/officeart/2005/8/layout/arrow2" loCatId="process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14DCD5F1-2769-420A-BAD3-2FC6AAB6080A}">
      <dgm:prSet phldrT="[Текст]" custT="1"/>
      <dgm:spPr/>
      <dgm:t>
        <a:bodyPr/>
        <a:lstStyle/>
        <a:p>
          <a:pPr algn="ctr"/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направленностью на его практическое использование в своей повседневной жизни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51398DD0-1003-455E-97D4-1959442E40BA}" type="parTrans" cxnId="{1069B1B0-D860-41A8-95FF-A93BBF7894DE}">
      <dgm:prSet/>
      <dgm:spPr/>
      <dgm:t>
        <a:bodyPr/>
        <a:lstStyle/>
        <a:p>
          <a:endParaRPr lang="ru-RU"/>
        </a:p>
      </dgm:t>
    </dgm:pt>
    <dgm:pt modelId="{9270B9FA-0FBE-4638-B07C-8DF562831467}" type="sibTrans" cxnId="{1069B1B0-D860-41A8-95FF-A93BBF7894DE}">
      <dgm:prSet/>
      <dgm:spPr/>
      <dgm:t>
        <a:bodyPr/>
        <a:lstStyle/>
        <a:p>
          <a:endParaRPr lang="ru-RU"/>
        </a:p>
      </dgm:t>
    </dgm:pt>
    <dgm:pt modelId="{4E159027-E4A7-42CB-BFF0-18BE0A2C474F}">
      <dgm:prSet phldrT="[Текст]" custT="1"/>
      <dgm:spPr/>
      <dgm:t>
        <a:bodyPr/>
        <a:lstStyle/>
        <a:p>
          <a:pPr algn="ctr"/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опытом творческой деятельности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7C2E8610-C3ED-44F1-A8C8-05002D4A19A1}" type="parTrans" cxnId="{D1C006AC-DB52-41FA-A249-D13A5D6C6650}">
      <dgm:prSet/>
      <dgm:spPr/>
      <dgm:t>
        <a:bodyPr/>
        <a:lstStyle/>
        <a:p>
          <a:endParaRPr lang="ru-RU"/>
        </a:p>
      </dgm:t>
    </dgm:pt>
    <dgm:pt modelId="{537696E7-1185-4F6B-A7BC-2AA89FB2970E}" type="sibTrans" cxnId="{D1C006AC-DB52-41FA-A249-D13A5D6C6650}">
      <dgm:prSet/>
      <dgm:spPr/>
      <dgm:t>
        <a:bodyPr/>
        <a:lstStyle/>
        <a:p>
          <a:endParaRPr lang="ru-RU"/>
        </a:p>
      </dgm:t>
    </dgm:pt>
    <dgm:pt modelId="{8D42BD7D-0915-48E7-A2D8-D761D8F13869}">
      <dgm:prSet phldrT="[Текст]" custT="1"/>
      <dgm:spPr/>
      <dgm:t>
        <a:bodyPr/>
        <a:lstStyle/>
        <a:p>
          <a:pPr algn="ctr"/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интенсивностью усвоения различных способов позитивного достижения результата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006BE4AB-752A-4562-9CC4-BE453CCB0618}" type="parTrans" cxnId="{70086E55-CE5A-4B51-8B2B-706B48B5E428}">
      <dgm:prSet/>
      <dgm:spPr/>
      <dgm:t>
        <a:bodyPr/>
        <a:lstStyle/>
        <a:p>
          <a:endParaRPr lang="ru-RU"/>
        </a:p>
      </dgm:t>
    </dgm:pt>
    <dgm:pt modelId="{15EF327D-F628-401B-BFED-E0A8B7D69E1F}" type="sibTrans" cxnId="{70086E55-CE5A-4B51-8B2B-706B48B5E428}">
      <dgm:prSet/>
      <dgm:spPr/>
      <dgm:t>
        <a:bodyPr/>
        <a:lstStyle/>
        <a:p>
          <a:endParaRPr lang="ru-RU"/>
        </a:p>
      </dgm:t>
    </dgm:pt>
    <dgm:pt modelId="{C2C45066-43CB-44CD-9959-7757E1F7377B}">
      <dgm:prSet phldrT="[Текст]" custT="1"/>
      <dgm:spPr/>
      <dgm:t>
        <a:bodyPr/>
        <a:lstStyle/>
        <a:p>
          <a:pPr algn="ctr"/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оптимальностью отношений к выполняемой деятельности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6D0A5505-EFD0-4C78-BAEB-BFE86CF498D3}" type="parTrans" cxnId="{B2975377-737D-44C5-8002-D5E4BCADD563}">
      <dgm:prSet/>
      <dgm:spPr/>
      <dgm:t>
        <a:bodyPr/>
        <a:lstStyle/>
        <a:p>
          <a:endParaRPr lang="ru-RU"/>
        </a:p>
      </dgm:t>
    </dgm:pt>
    <dgm:pt modelId="{F8CF2635-217A-409F-962A-48A448FEC656}" type="sibTrans" cxnId="{B2975377-737D-44C5-8002-D5E4BCADD563}">
      <dgm:prSet/>
      <dgm:spPr/>
      <dgm:t>
        <a:bodyPr/>
        <a:lstStyle/>
        <a:p>
          <a:endParaRPr lang="ru-RU"/>
        </a:p>
      </dgm:t>
    </dgm:pt>
    <dgm:pt modelId="{7439C9F3-9306-4ADB-95A6-92A6E42A28E7}" type="pres">
      <dgm:prSet presAssocID="{3E474B22-0F00-4AD0-9AAE-6377BD181D23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B2DF86F-FC4C-4A07-A773-4DDCD6B8C5D7}" type="pres">
      <dgm:prSet presAssocID="{3E474B22-0F00-4AD0-9AAE-6377BD181D23}" presName="arrow" presStyleLbl="bgShp" presStyleIdx="0" presStyleCnt="1" custScaleX="92655" custScaleY="89545" custLinFactNeighborX="5044" custLinFactNeighborY="-3175"/>
      <dgm:spPr/>
    </dgm:pt>
    <dgm:pt modelId="{063FEFB4-E5CE-427F-BD2E-54CFB1212948}" type="pres">
      <dgm:prSet presAssocID="{3E474B22-0F00-4AD0-9AAE-6377BD181D23}" presName="arrowDiagram4" presStyleCnt="0"/>
      <dgm:spPr/>
    </dgm:pt>
    <dgm:pt modelId="{C6DB8AD3-2F68-44EC-8DB5-A5C90AC4334A}" type="pres">
      <dgm:prSet presAssocID="{C2C45066-43CB-44CD-9959-7757E1F7377B}" presName="bullet4a" presStyleLbl="node1" presStyleIdx="0" presStyleCnt="4"/>
      <dgm:spPr/>
    </dgm:pt>
    <dgm:pt modelId="{F0D05507-F545-4F8E-BF83-754480A37882}" type="pres">
      <dgm:prSet presAssocID="{C2C45066-43CB-44CD-9959-7757E1F7377B}" presName="textBox4a" presStyleLbl="revTx" presStyleIdx="0" presStyleCnt="4" custScaleX="151914" custLinFactNeighborX="424" custLinFactNeighborY="117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03E2BA-7E51-4ED5-8F53-1BAF4FBE80EC}" type="pres">
      <dgm:prSet presAssocID="{8D42BD7D-0915-48E7-A2D8-D761D8F13869}" presName="bullet4b" presStyleLbl="node1" presStyleIdx="1" presStyleCnt="4"/>
      <dgm:spPr/>
    </dgm:pt>
    <dgm:pt modelId="{5AB5FA6E-F6C5-4279-87AC-8F7D15FF0CF1}" type="pres">
      <dgm:prSet presAssocID="{8D42BD7D-0915-48E7-A2D8-D761D8F13869}" presName="textBox4b" presStyleLbl="revTx" presStyleIdx="1" presStyleCnt="4" custScaleX="1643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089FB1-A76A-4A85-AA9F-1B59118DE4F6}" type="pres">
      <dgm:prSet presAssocID="{4E159027-E4A7-42CB-BFF0-18BE0A2C474F}" presName="bullet4c" presStyleLbl="node1" presStyleIdx="2" presStyleCnt="4"/>
      <dgm:spPr/>
    </dgm:pt>
    <dgm:pt modelId="{7364D2C9-E413-41FE-BEA6-E64F262C30FD}" type="pres">
      <dgm:prSet presAssocID="{4E159027-E4A7-42CB-BFF0-18BE0A2C474F}" presName="textBox4c" presStyleLbl="revTx" presStyleIdx="2" presStyleCnt="4" custScaleX="1249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A18A1C-F1CB-4979-B6A0-50B4F038AECF}" type="pres">
      <dgm:prSet presAssocID="{14DCD5F1-2769-420A-BAD3-2FC6AAB6080A}" presName="bullet4d" presStyleLbl="node1" presStyleIdx="3" presStyleCnt="4"/>
      <dgm:spPr/>
    </dgm:pt>
    <dgm:pt modelId="{00BA7C3F-1A73-4D7E-86F5-B24BB494C9C2}" type="pres">
      <dgm:prSet presAssocID="{14DCD5F1-2769-420A-BAD3-2FC6AAB6080A}" presName="textBox4d" presStyleLbl="revTx" presStyleIdx="3" presStyleCnt="4" custScaleX="156107" custLinFactNeighborX="33012" custLinFactNeighborY="23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942203E-AC17-4ACB-9F94-11A9972C11B2}" type="presOf" srcId="{8D42BD7D-0915-48E7-A2D8-D761D8F13869}" destId="{5AB5FA6E-F6C5-4279-87AC-8F7D15FF0CF1}" srcOrd="0" destOrd="0" presId="urn:microsoft.com/office/officeart/2005/8/layout/arrow2"/>
    <dgm:cxn modelId="{2B4C18F0-DF13-48EA-9986-C10323D511E4}" type="presOf" srcId="{3E474B22-0F00-4AD0-9AAE-6377BD181D23}" destId="{7439C9F3-9306-4ADB-95A6-92A6E42A28E7}" srcOrd="0" destOrd="0" presId="urn:microsoft.com/office/officeart/2005/8/layout/arrow2"/>
    <dgm:cxn modelId="{1069B1B0-D860-41A8-95FF-A93BBF7894DE}" srcId="{3E474B22-0F00-4AD0-9AAE-6377BD181D23}" destId="{14DCD5F1-2769-420A-BAD3-2FC6AAB6080A}" srcOrd="3" destOrd="0" parTransId="{51398DD0-1003-455E-97D4-1959442E40BA}" sibTransId="{9270B9FA-0FBE-4638-B07C-8DF562831467}"/>
    <dgm:cxn modelId="{D1C006AC-DB52-41FA-A249-D13A5D6C6650}" srcId="{3E474B22-0F00-4AD0-9AAE-6377BD181D23}" destId="{4E159027-E4A7-42CB-BFF0-18BE0A2C474F}" srcOrd="2" destOrd="0" parTransId="{7C2E8610-C3ED-44F1-A8C8-05002D4A19A1}" sibTransId="{537696E7-1185-4F6B-A7BC-2AA89FB2970E}"/>
    <dgm:cxn modelId="{B725A4AA-ABFD-4660-BB95-8D23459068D4}" type="presOf" srcId="{C2C45066-43CB-44CD-9959-7757E1F7377B}" destId="{F0D05507-F545-4F8E-BF83-754480A37882}" srcOrd="0" destOrd="0" presId="urn:microsoft.com/office/officeart/2005/8/layout/arrow2"/>
    <dgm:cxn modelId="{70086E55-CE5A-4B51-8B2B-706B48B5E428}" srcId="{3E474B22-0F00-4AD0-9AAE-6377BD181D23}" destId="{8D42BD7D-0915-48E7-A2D8-D761D8F13869}" srcOrd="1" destOrd="0" parTransId="{006BE4AB-752A-4562-9CC4-BE453CCB0618}" sibTransId="{15EF327D-F628-401B-BFED-E0A8B7D69E1F}"/>
    <dgm:cxn modelId="{88648A8A-2B40-4CB2-A923-6834168F700B}" type="presOf" srcId="{14DCD5F1-2769-420A-BAD3-2FC6AAB6080A}" destId="{00BA7C3F-1A73-4D7E-86F5-B24BB494C9C2}" srcOrd="0" destOrd="0" presId="urn:microsoft.com/office/officeart/2005/8/layout/arrow2"/>
    <dgm:cxn modelId="{B2975377-737D-44C5-8002-D5E4BCADD563}" srcId="{3E474B22-0F00-4AD0-9AAE-6377BD181D23}" destId="{C2C45066-43CB-44CD-9959-7757E1F7377B}" srcOrd="0" destOrd="0" parTransId="{6D0A5505-EFD0-4C78-BAEB-BFE86CF498D3}" sibTransId="{F8CF2635-217A-409F-962A-48A448FEC656}"/>
    <dgm:cxn modelId="{63B9FB4F-011F-4435-80AD-763960992CFD}" type="presOf" srcId="{4E159027-E4A7-42CB-BFF0-18BE0A2C474F}" destId="{7364D2C9-E413-41FE-BEA6-E64F262C30FD}" srcOrd="0" destOrd="0" presId="urn:microsoft.com/office/officeart/2005/8/layout/arrow2"/>
    <dgm:cxn modelId="{DA746800-8EBB-4472-8E06-C82804B73059}" type="presParOf" srcId="{7439C9F3-9306-4ADB-95A6-92A6E42A28E7}" destId="{FB2DF86F-FC4C-4A07-A773-4DDCD6B8C5D7}" srcOrd="0" destOrd="0" presId="urn:microsoft.com/office/officeart/2005/8/layout/arrow2"/>
    <dgm:cxn modelId="{16F7315A-88D7-4324-94B7-3B1B1C4F1273}" type="presParOf" srcId="{7439C9F3-9306-4ADB-95A6-92A6E42A28E7}" destId="{063FEFB4-E5CE-427F-BD2E-54CFB1212948}" srcOrd="1" destOrd="0" presId="urn:microsoft.com/office/officeart/2005/8/layout/arrow2"/>
    <dgm:cxn modelId="{23E1C334-A2F6-46A8-ADE8-B76318D9B079}" type="presParOf" srcId="{063FEFB4-E5CE-427F-BD2E-54CFB1212948}" destId="{C6DB8AD3-2F68-44EC-8DB5-A5C90AC4334A}" srcOrd="0" destOrd="0" presId="urn:microsoft.com/office/officeart/2005/8/layout/arrow2"/>
    <dgm:cxn modelId="{034F5BF6-E957-4B74-9C57-198B0FA18AD1}" type="presParOf" srcId="{063FEFB4-E5CE-427F-BD2E-54CFB1212948}" destId="{F0D05507-F545-4F8E-BF83-754480A37882}" srcOrd="1" destOrd="0" presId="urn:microsoft.com/office/officeart/2005/8/layout/arrow2"/>
    <dgm:cxn modelId="{8FADAFCF-C040-43A8-9750-860041B373A1}" type="presParOf" srcId="{063FEFB4-E5CE-427F-BD2E-54CFB1212948}" destId="{D103E2BA-7E51-4ED5-8F53-1BAF4FBE80EC}" srcOrd="2" destOrd="0" presId="urn:microsoft.com/office/officeart/2005/8/layout/arrow2"/>
    <dgm:cxn modelId="{4C5CA9A2-F118-4B77-8A71-027A8A05FAC5}" type="presParOf" srcId="{063FEFB4-E5CE-427F-BD2E-54CFB1212948}" destId="{5AB5FA6E-F6C5-4279-87AC-8F7D15FF0CF1}" srcOrd="3" destOrd="0" presId="urn:microsoft.com/office/officeart/2005/8/layout/arrow2"/>
    <dgm:cxn modelId="{8ABFAF36-47A4-474F-A334-B4AA2E9DD0BC}" type="presParOf" srcId="{063FEFB4-E5CE-427F-BD2E-54CFB1212948}" destId="{4D089FB1-A76A-4A85-AA9F-1B59118DE4F6}" srcOrd="4" destOrd="0" presId="urn:microsoft.com/office/officeart/2005/8/layout/arrow2"/>
    <dgm:cxn modelId="{8F5452B9-7649-4E0C-BABF-65C5DCB97D46}" type="presParOf" srcId="{063FEFB4-E5CE-427F-BD2E-54CFB1212948}" destId="{7364D2C9-E413-41FE-BEA6-E64F262C30FD}" srcOrd="5" destOrd="0" presId="urn:microsoft.com/office/officeart/2005/8/layout/arrow2"/>
    <dgm:cxn modelId="{0C79A8A2-525F-4270-91E1-6380756BB77C}" type="presParOf" srcId="{063FEFB4-E5CE-427F-BD2E-54CFB1212948}" destId="{41A18A1C-F1CB-4979-B6A0-50B4F038AECF}" srcOrd="6" destOrd="0" presId="urn:microsoft.com/office/officeart/2005/8/layout/arrow2"/>
    <dgm:cxn modelId="{DC9E9282-8DAF-485C-8571-0C1D5DF7BD0A}" type="presParOf" srcId="{063FEFB4-E5CE-427F-BD2E-54CFB1212948}" destId="{00BA7C3F-1A73-4D7E-86F5-B24BB494C9C2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D017CB5-E2B3-44A6-83EE-E5D17A686343}" type="doc">
      <dgm:prSet loTypeId="urn:microsoft.com/office/officeart/2005/8/layout/cycle3" loCatId="cycle" qsTypeId="urn:microsoft.com/office/officeart/2005/8/quickstyle/simple3" qsCatId="simple" csTypeId="urn:microsoft.com/office/officeart/2005/8/colors/colorful5" csCatId="colorful" phldr="1"/>
      <dgm:spPr/>
    </dgm:pt>
    <dgm:pt modelId="{6A06F903-BF13-428E-837C-439836CC4878}">
      <dgm:prSet phldrT="[Текст]" custT="1"/>
      <dgm:spPr/>
      <dgm:t>
        <a:bodyPr/>
        <a:lstStyle/>
        <a:p>
          <a:r>
            <a:rPr lang="ru-RU" sz="1800" b="1" dirty="0" smtClean="0">
              <a:latin typeface="Cambria" pitchFamily="18" charset="0"/>
              <a:ea typeface="Cambria" pitchFamily="18" charset="0"/>
            </a:rPr>
            <a:t>«Социально-коммуникативное развитие»</a:t>
          </a:r>
          <a:endParaRPr lang="ru-RU" sz="1800" b="1" dirty="0">
            <a:latin typeface="Cambria" pitchFamily="18" charset="0"/>
            <a:ea typeface="Cambria" pitchFamily="18" charset="0"/>
          </a:endParaRPr>
        </a:p>
      </dgm:t>
    </dgm:pt>
    <dgm:pt modelId="{1F5D0CD5-D578-48ED-9533-C49DB0D595DA}" type="parTrans" cxnId="{252E28C5-7B79-44E1-BE89-5C8E77F7EE45}">
      <dgm:prSet/>
      <dgm:spPr/>
      <dgm:t>
        <a:bodyPr/>
        <a:lstStyle/>
        <a:p>
          <a:endParaRPr lang="ru-RU" sz="1400" b="1">
            <a:solidFill>
              <a:schemeClr val="tx1"/>
            </a:solidFill>
            <a:latin typeface="Cambria" pitchFamily="18" charset="0"/>
            <a:ea typeface="Cambria" pitchFamily="18" charset="0"/>
          </a:endParaRPr>
        </a:p>
      </dgm:t>
    </dgm:pt>
    <dgm:pt modelId="{B1032EA5-F548-4764-BC56-2942807E3454}" type="sibTrans" cxnId="{252E28C5-7B79-44E1-BE89-5C8E77F7EE45}">
      <dgm:prSet/>
      <dgm:spPr/>
      <dgm:t>
        <a:bodyPr/>
        <a:lstStyle/>
        <a:p>
          <a:endParaRPr lang="ru-RU" sz="1400" b="1">
            <a:solidFill>
              <a:schemeClr val="tx1"/>
            </a:solidFill>
            <a:latin typeface="Cambria" pitchFamily="18" charset="0"/>
            <a:ea typeface="Cambria" pitchFamily="18" charset="0"/>
          </a:endParaRPr>
        </a:p>
      </dgm:t>
    </dgm:pt>
    <dgm:pt modelId="{BF503F99-36A5-4992-8F7D-BCAC554F44EF}">
      <dgm:prSet phldrT="[Текст]" custT="1"/>
      <dgm:spPr/>
      <dgm:t>
        <a:bodyPr/>
        <a:lstStyle/>
        <a:p>
          <a:r>
            <a:rPr lang="ru-RU" sz="1800" b="1" dirty="0" smtClean="0">
              <a:latin typeface="Cambria" pitchFamily="18" charset="0"/>
              <a:ea typeface="Cambria" pitchFamily="18" charset="0"/>
            </a:rPr>
            <a:t>«Познавательное развитие»</a:t>
          </a:r>
          <a:endParaRPr lang="ru-RU" sz="1800" b="1" dirty="0">
            <a:latin typeface="Cambria" pitchFamily="18" charset="0"/>
            <a:ea typeface="Cambria" pitchFamily="18" charset="0"/>
          </a:endParaRPr>
        </a:p>
      </dgm:t>
    </dgm:pt>
    <dgm:pt modelId="{54B893D1-7103-48C9-BED7-BA2EDC60D229}" type="parTrans" cxnId="{56B3B84A-FDE8-460F-8CE8-44654E937625}">
      <dgm:prSet/>
      <dgm:spPr/>
      <dgm:t>
        <a:bodyPr/>
        <a:lstStyle/>
        <a:p>
          <a:endParaRPr lang="ru-RU" sz="1400" b="1">
            <a:solidFill>
              <a:schemeClr val="tx1"/>
            </a:solidFill>
            <a:latin typeface="Cambria" pitchFamily="18" charset="0"/>
            <a:ea typeface="Cambria" pitchFamily="18" charset="0"/>
          </a:endParaRPr>
        </a:p>
      </dgm:t>
    </dgm:pt>
    <dgm:pt modelId="{2B1D20B7-0B16-49E4-9DA6-DA7430E94AB8}" type="sibTrans" cxnId="{56B3B84A-FDE8-460F-8CE8-44654E937625}">
      <dgm:prSet/>
      <dgm:spPr/>
      <dgm:t>
        <a:bodyPr/>
        <a:lstStyle/>
        <a:p>
          <a:endParaRPr lang="ru-RU" sz="1400" b="1">
            <a:solidFill>
              <a:schemeClr val="tx1"/>
            </a:solidFill>
            <a:latin typeface="Cambria" pitchFamily="18" charset="0"/>
            <a:ea typeface="Cambria" pitchFamily="18" charset="0"/>
          </a:endParaRPr>
        </a:p>
      </dgm:t>
    </dgm:pt>
    <dgm:pt modelId="{E850BE47-9EFD-43E0-BD01-AF6378C867B3}">
      <dgm:prSet phldrT="[Текст]" custT="1"/>
      <dgm:spPr/>
      <dgm:t>
        <a:bodyPr/>
        <a:lstStyle/>
        <a:p>
          <a:r>
            <a:rPr lang="ru-RU" sz="1800" b="1" dirty="0" smtClean="0">
              <a:latin typeface="Cambria" pitchFamily="18" charset="0"/>
              <a:ea typeface="Cambria" pitchFamily="18" charset="0"/>
            </a:rPr>
            <a:t>«Художественно-эстетическое развитие»</a:t>
          </a:r>
          <a:endParaRPr lang="ru-RU" sz="1800" b="1" dirty="0">
            <a:latin typeface="Cambria" pitchFamily="18" charset="0"/>
            <a:ea typeface="Cambria" pitchFamily="18" charset="0"/>
          </a:endParaRPr>
        </a:p>
      </dgm:t>
    </dgm:pt>
    <dgm:pt modelId="{DB088683-1334-498F-BB94-117CD61C2AE8}" type="parTrans" cxnId="{2ACCA8CF-7B53-4862-9BDB-DAE5EB7280C4}">
      <dgm:prSet/>
      <dgm:spPr/>
      <dgm:t>
        <a:bodyPr/>
        <a:lstStyle/>
        <a:p>
          <a:endParaRPr lang="ru-RU" sz="1400" b="1">
            <a:solidFill>
              <a:schemeClr val="tx1"/>
            </a:solidFill>
            <a:latin typeface="Cambria" pitchFamily="18" charset="0"/>
            <a:ea typeface="Cambria" pitchFamily="18" charset="0"/>
          </a:endParaRPr>
        </a:p>
      </dgm:t>
    </dgm:pt>
    <dgm:pt modelId="{969F4A48-4532-4745-A724-73DB3A162D7E}" type="sibTrans" cxnId="{2ACCA8CF-7B53-4862-9BDB-DAE5EB7280C4}">
      <dgm:prSet/>
      <dgm:spPr/>
      <dgm:t>
        <a:bodyPr/>
        <a:lstStyle/>
        <a:p>
          <a:endParaRPr lang="ru-RU" sz="1400" b="1">
            <a:solidFill>
              <a:schemeClr val="tx1"/>
            </a:solidFill>
            <a:latin typeface="Cambria" pitchFamily="18" charset="0"/>
            <a:ea typeface="Cambria" pitchFamily="18" charset="0"/>
          </a:endParaRPr>
        </a:p>
      </dgm:t>
    </dgm:pt>
    <dgm:pt modelId="{32512DD2-0E3A-4215-A029-3210B513F62D}" type="pres">
      <dgm:prSet presAssocID="{7D017CB5-E2B3-44A6-83EE-E5D17A686343}" presName="Name0" presStyleCnt="0">
        <dgm:presLayoutVars>
          <dgm:dir/>
          <dgm:resizeHandles val="exact"/>
        </dgm:presLayoutVars>
      </dgm:prSet>
      <dgm:spPr/>
    </dgm:pt>
    <dgm:pt modelId="{7A4E9BB5-2DE4-4C19-A2D7-7846856970DF}" type="pres">
      <dgm:prSet presAssocID="{7D017CB5-E2B3-44A6-83EE-E5D17A686343}" presName="cycle" presStyleCnt="0"/>
      <dgm:spPr/>
    </dgm:pt>
    <dgm:pt modelId="{3071780C-1444-4314-9778-6129545900B0}" type="pres">
      <dgm:prSet presAssocID="{6A06F903-BF13-428E-837C-439836CC4878}" presName="nodeFirs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143222-7AA1-4ED4-934C-CE128BB68949}" type="pres">
      <dgm:prSet presAssocID="{B1032EA5-F548-4764-BC56-2942807E3454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D4E07F0A-E1CB-4735-A8ED-93D557148B1A}" type="pres">
      <dgm:prSet presAssocID="{BF503F99-36A5-4992-8F7D-BCAC554F44EF}" presName="nodeFollowingNodes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48B733-DB75-48B4-9EE5-21E2D552556A}" type="pres">
      <dgm:prSet presAssocID="{E850BE47-9EFD-43E0-BD01-AF6378C867B3}" presName="nodeFollowingNodes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ACCA8CF-7B53-4862-9BDB-DAE5EB7280C4}" srcId="{7D017CB5-E2B3-44A6-83EE-E5D17A686343}" destId="{E850BE47-9EFD-43E0-BD01-AF6378C867B3}" srcOrd="2" destOrd="0" parTransId="{DB088683-1334-498F-BB94-117CD61C2AE8}" sibTransId="{969F4A48-4532-4745-A724-73DB3A162D7E}"/>
    <dgm:cxn modelId="{252E28C5-7B79-44E1-BE89-5C8E77F7EE45}" srcId="{7D017CB5-E2B3-44A6-83EE-E5D17A686343}" destId="{6A06F903-BF13-428E-837C-439836CC4878}" srcOrd="0" destOrd="0" parTransId="{1F5D0CD5-D578-48ED-9533-C49DB0D595DA}" sibTransId="{B1032EA5-F548-4764-BC56-2942807E3454}"/>
    <dgm:cxn modelId="{656B5880-5342-4813-8635-A222E0CBB7FE}" type="presOf" srcId="{E850BE47-9EFD-43E0-BD01-AF6378C867B3}" destId="{EE48B733-DB75-48B4-9EE5-21E2D552556A}" srcOrd="0" destOrd="0" presId="urn:microsoft.com/office/officeart/2005/8/layout/cycle3"/>
    <dgm:cxn modelId="{95EC3E16-631D-4E5D-83FE-0239618486ED}" type="presOf" srcId="{B1032EA5-F548-4764-BC56-2942807E3454}" destId="{B5143222-7AA1-4ED4-934C-CE128BB68949}" srcOrd="0" destOrd="0" presId="urn:microsoft.com/office/officeart/2005/8/layout/cycle3"/>
    <dgm:cxn modelId="{56B3B84A-FDE8-460F-8CE8-44654E937625}" srcId="{7D017CB5-E2B3-44A6-83EE-E5D17A686343}" destId="{BF503F99-36A5-4992-8F7D-BCAC554F44EF}" srcOrd="1" destOrd="0" parTransId="{54B893D1-7103-48C9-BED7-BA2EDC60D229}" sibTransId="{2B1D20B7-0B16-49E4-9DA6-DA7430E94AB8}"/>
    <dgm:cxn modelId="{1ECB18E6-25DF-4259-B4CE-759BF7DC5246}" type="presOf" srcId="{BF503F99-36A5-4992-8F7D-BCAC554F44EF}" destId="{D4E07F0A-E1CB-4735-A8ED-93D557148B1A}" srcOrd="0" destOrd="0" presId="urn:microsoft.com/office/officeart/2005/8/layout/cycle3"/>
    <dgm:cxn modelId="{9A0ECE51-8B65-4FDE-8019-87D466673944}" type="presOf" srcId="{6A06F903-BF13-428E-837C-439836CC4878}" destId="{3071780C-1444-4314-9778-6129545900B0}" srcOrd="0" destOrd="0" presId="urn:microsoft.com/office/officeart/2005/8/layout/cycle3"/>
    <dgm:cxn modelId="{06F31E29-60C6-49E7-91AB-C3F3D0DF7DE9}" type="presOf" srcId="{7D017CB5-E2B3-44A6-83EE-E5D17A686343}" destId="{32512DD2-0E3A-4215-A029-3210B513F62D}" srcOrd="0" destOrd="0" presId="urn:microsoft.com/office/officeart/2005/8/layout/cycle3"/>
    <dgm:cxn modelId="{E3592A64-DE39-4D84-A6D1-9A82F793BB35}" type="presParOf" srcId="{32512DD2-0E3A-4215-A029-3210B513F62D}" destId="{7A4E9BB5-2DE4-4C19-A2D7-7846856970DF}" srcOrd="0" destOrd="0" presId="urn:microsoft.com/office/officeart/2005/8/layout/cycle3"/>
    <dgm:cxn modelId="{41B37F9E-9D78-44C9-9988-4ABA69769E1D}" type="presParOf" srcId="{7A4E9BB5-2DE4-4C19-A2D7-7846856970DF}" destId="{3071780C-1444-4314-9778-6129545900B0}" srcOrd="0" destOrd="0" presId="urn:microsoft.com/office/officeart/2005/8/layout/cycle3"/>
    <dgm:cxn modelId="{4012753A-EAC4-4839-8402-FBB0E8C4D19B}" type="presParOf" srcId="{7A4E9BB5-2DE4-4C19-A2D7-7846856970DF}" destId="{B5143222-7AA1-4ED4-934C-CE128BB68949}" srcOrd="1" destOrd="0" presId="urn:microsoft.com/office/officeart/2005/8/layout/cycle3"/>
    <dgm:cxn modelId="{8D4E2603-0280-483C-91C1-AED929BE0B8F}" type="presParOf" srcId="{7A4E9BB5-2DE4-4C19-A2D7-7846856970DF}" destId="{D4E07F0A-E1CB-4735-A8ED-93D557148B1A}" srcOrd="2" destOrd="0" presId="urn:microsoft.com/office/officeart/2005/8/layout/cycle3"/>
    <dgm:cxn modelId="{E91EA1F9-3DD7-4D79-8068-4532F9255F5A}" type="presParOf" srcId="{7A4E9BB5-2DE4-4C19-A2D7-7846856970DF}" destId="{EE48B733-DB75-48B4-9EE5-21E2D552556A}" srcOrd="3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E808DFD-D3BE-4C4E-B1A5-88BB47499409}" type="doc">
      <dgm:prSet loTypeId="urn:microsoft.com/office/officeart/2005/8/layout/arrow6" loCatId="process" qsTypeId="urn:microsoft.com/office/officeart/2005/8/quickstyle/simple3" qsCatId="simple" csTypeId="urn:microsoft.com/office/officeart/2005/8/colors/colorful4" csCatId="colorful" phldr="1"/>
      <dgm:spPr/>
    </dgm:pt>
    <dgm:pt modelId="{3F4023F8-17D4-4D9F-B75C-157E800D743B}">
      <dgm:prSet phldrT="[Текст]" custT="1"/>
      <dgm:spPr/>
      <dgm:t>
        <a:bodyPr/>
        <a:lstStyle/>
        <a:p>
          <a:r>
            <a:rPr lang="ru-RU" sz="1800" b="1" dirty="0" smtClean="0">
              <a:latin typeface="Cambria" pitchFamily="18" charset="0"/>
              <a:ea typeface="Cambria" pitchFamily="18" charset="0"/>
            </a:rPr>
            <a:t>исследовательская деятельность</a:t>
          </a:r>
          <a:endParaRPr lang="ru-RU" sz="1800" b="1" dirty="0">
            <a:latin typeface="Cambria" pitchFamily="18" charset="0"/>
            <a:ea typeface="Cambria" pitchFamily="18" charset="0"/>
          </a:endParaRPr>
        </a:p>
      </dgm:t>
    </dgm:pt>
    <dgm:pt modelId="{983518E3-9CEC-4AB3-8591-91FB677821D8}" type="parTrans" cxnId="{C7DF75AD-DD72-4A58-B80C-71F5EB1F79C7}">
      <dgm:prSet/>
      <dgm:spPr/>
      <dgm:t>
        <a:bodyPr/>
        <a:lstStyle/>
        <a:p>
          <a:endParaRPr lang="ru-RU" sz="1400" b="1">
            <a:latin typeface="Cambria" pitchFamily="18" charset="0"/>
            <a:ea typeface="Cambria" pitchFamily="18" charset="0"/>
          </a:endParaRPr>
        </a:p>
      </dgm:t>
    </dgm:pt>
    <dgm:pt modelId="{8CDE3074-A3E8-4ACE-B465-18F6BC32F575}" type="sibTrans" cxnId="{C7DF75AD-DD72-4A58-B80C-71F5EB1F79C7}">
      <dgm:prSet/>
      <dgm:spPr/>
      <dgm:t>
        <a:bodyPr/>
        <a:lstStyle/>
        <a:p>
          <a:endParaRPr lang="ru-RU" sz="1400" b="1">
            <a:latin typeface="Cambria" pitchFamily="18" charset="0"/>
            <a:ea typeface="Cambria" pitchFamily="18" charset="0"/>
          </a:endParaRPr>
        </a:p>
      </dgm:t>
    </dgm:pt>
    <dgm:pt modelId="{49B7EB80-D290-4ADE-8A58-9C8D5F0F6F8B}">
      <dgm:prSet phldrT="[Текст]" custT="1"/>
      <dgm:spPr/>
      <dgm:t>
        <a:bodyPr/>
        <a:lstStyle/>
        <a:p>
          <a:r>
            <a:rPr lang="ru-RU" sz="1800" b="1" dirty="0" smtClean="0">
              <a:latin typeface="Cambria" pitchFamily="18" charset="0"/>
              <a:ea typeface="Cambria" pitchFamily="18" charset="0"/>
            </a:rPr>
            <a:t>экспериментальная деятельность</a:t>
          </a:r>
          <a:endParaRPr lang="ru-RU" sz="1800" b="1" dirty="0">
            <a:latin typeface="Cambria" pitchFamily="18" charset="0"/>
            <a:ea typeface="Cambria" pitchFamily="18" charset="0"/>
          </a:endParaRPr>
        </a:p>
      </dgm:t>
    </dgm:pt>
    <dgm:pt modelId="{F4B673B2-F560-4B32-A041-6D70ABF60132}" type="parTrans" cxnId="{BB53CAC0-820E-4C1B-A0D5-AC1F306D5BEE}">
      <dgm:prSet/>
      <dgm:spPr/>
      <dgm:t>
        <a:bodyPr/>
        <a:lstStyle/>
        <a:p>
          <a:endParaRPr lang="ru-RU" sz="1400" b="1">
            <a:latin typeface="Cambria" pitchFamily="18" charset="0"/>
            <a:ea typeface="Cambria" pitchFamily="18" charset="0"/>
          </a:endParaRPr>
        </a:p>
      </dgm:t>
    </dgm:pt>
    <dgm:pt modelId="{467E4C9D-7AC5-41C5-AC2D-6C127A93B0EC}" type="sibTrans" cxnId="{BB53CAC0-820E-4C1B-A0D5-AC1F306D5BEE}">
      <dgm:prSet/>
      <dgm:spPr/>
      <dgm:t>
        <a:bodyPr/>
        <a:lstStyle/>
        <a:p>
          <a:endParaRPr lang="ru-RU" sz="1400" b="1">
            <a:latin typeface="Cambria" pitchFamily="18" charset="0"/>
            <a:ea typeface="Cambria" pitchFamily="18" charset="0"/>
          </a:endParaRPr>
        </a:p>
      </dgm:t>
    </dgm:pt>
    <dgm:pt modelId="{3A849E71-00CB-457C-8742-2345E4943FCE}" type="pres">
      <dgm:prSet presAssocID="{DE808DFD-D3BE-4C4E-B1A5-88BB47499409}" presName="compositeShape" presStyleCnt="0">
        <dgm:presLayoutVars>
          <dgm:chMax val="2"/>
          <dgm:dir/>
          <dgm:resizeHandles val="exact"/>
        </dgm:presLayoutVars>
      </dgm:prSet>
      <dgm:spPr/>
    </dgm:pt>
    <dgm:pt modelId="{66711100-9FE4-4938-9EBA-9D8EE20F0353}" type="pres">
      <dgm:prSet presAssocID="{DE808DFD-D3BE-4C4E-B1A5-88BB47499409}" presName="ribbon" presStyleLbl="node1" presStyleIdx="0" presStyleCnt="1"/>
      <dgm:spPr/>
    </dgm:pt>
    <dgm:pt modelId="{0C89EEFA-64E6-400B-AEA4-FC185AD39BF4}" type="pres">
      <dgm:prSet presAssocID="{DE808DFD-D3BE-4C4E-B1A5-88BB47499409}" presName="leftArrowText" presStyleLbl="node1" presStyleIdx="0" presStyleCnt="1" custScaleX="11701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1645ED-FA0F-454F-A0C8-32A89B2926BB}" type="pres">
      <dgm:prSet presAssocID="{DE808DFD-D3BE-4C4E-B1A5-88BB47499409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0BE7979-212F-4881-875A-DE99721FEFCB}" type="presOf" srcId="{49B7EB80-D290-4ADE-8A58-9C8D5F0F6F8B}" destId="{2F1645ED-FA0F-454F-A0C8-32A89B2926BB}" srcOrd="0" destOrd="0" presId="urn:microsoft.com/office/officeart/2005/8/layout/arrow6"/>
    <dgm:cxn modelId="{BB53CAC0-820E-4C1B-A0D5-AC1F306D5BEE}" srcId="{DE808DFD-D3BE-4C4E-B1A5-88BB47499409}" destId="{49B7EB80-D290-4ADE-8A58-9C8D5F0F6F8B}" srcOrd="1" destOrd="0" parTransId="{F4B673B2-F560-4B32-A041-6D70ABF60132}" sibTransId="{467E4C9D-7AC5-41C5-AC2D-6C127A93B0EC}"/>
    <dgm:cxn modelId="{294E4180-BA2A-4BCC-8B3C-83AC158C4BC4}" type="presOf" srcId="{DE808DFD-D3BE-4C4E-B1A5-88BB47499409}" destId="{3A849E71-00CB-457C-8742-2345E4943FCE}" srcOrd="0" destOrd="0" presId="urn:microsoft.com/office/officeart/2005/8/layout/arrow6"/>
    <dgm:cxn modelId="{C7DF75AD-DD72-4A58-B80C-71F5EB1F79C7}" srcId="{DE808DFD-D3BE-4C4E-B1A5-88BB47499409}" destId="{3F4023F8-17D4-4D9F-B75C-157E800D743B}" srcOrd="0" destOrd="0" parTransId="{983518E3-9CEC-4AB3-8591-91FB677821D8}" sibTransId="{8CDE3074-A3E8-4ACE-B465-18F6BC32F575}"/>
    <dgm:cxn modelId="{BF61DB20-80D0-41A7-AF93-01294413AAC5}" type="presOf" srcId="{3F4023F8-17D4-4D9F-B75C-157E800D743B}" destId="{0C89EEFA-64E6-400B-AEA4-FC185AD39BF4}" srcOrd="0" destOrd="0" presId="urn:microsoft.com/office/officeart/2005/8/layout/arrow6"/>
    <dgm:cxn modelId="{74ED169E-29E9-4BFD-8068-B3805695D05C}" type="presParOf" srcId="{3A849E71-00CB-457C-8742-2345E4943FCE}" destId="{66711100-9FE4-4938-9EBA-9D8EE20F0353}" srcOrd="0" destOrd="0" presId="urn:microsoft.com/office/officeart/2005/8/layout/arrow6"/>
    <dgm:cxn modelId="{33DCA475-3A04-4961-9BF7-5382470C2A6F}" type="presParOf" srcId="{3A849E71-00CB-457C-8742-2345E4943FCE}" destId="{0C89EEFA-64E6-400B-AEA4-FC185AD39BF4}" srcOrd="1" destOrd="0" presId="urn:microsoft.com/office/officeart/2005/8/layout/arrow6"/>
    <dgm:cxn modelId="{BEFE0C15-C64A-40CA-8627-B36D31854993}" type="presParOf" srcId="{3A849E71-00CB-457C-8742-2345E4943FCE}" destId="{2F1645ED-FA0F-454F-A0C8-32A89B2926BB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2478DFB-87A5-43B8-A7E3-26FD40731954}" type="doc">
      <dgm:prSet loTypeId="urn:microsoft.com/office/officeart/2005/8/layout/vList2" loCatId="list" qsTypeId="urn:microsoft.com/office/officeart/2005/8/quickstyle/simple3" qsCatId="simple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7C27D2D0-2262-4D59-A1A4-280ED3919821}">
      <dgm:prSet custT="1"/>
      <dgm:spPr/>
      <dgm:t>
        <a:bodyPr/>
        <a:lstStyle/>
        <a:p>
          <a:pPr algn="just"/>
          <a:r>
            <a:rPr lang="ru-RU" sz="2000" b="1" i="0" dirty="0" smtClean="0">
              <a:latin typeface="Times New Roman" pitchFamily="18" charset="0"/>
              <a:cs typeface="Times New Roman" pitchFamily="18" charset="0"/>
            </a:rPr>
            <a:t>Организационный этап </a:t>
          </a:r>
          <a:r>
            <a:rPr lang="ru-RU" sz="2000" i="0" dirty="0" smtClean="0">
              <a:latin typeface="Times New Roman" pitchFamily="18" charset="0"/>
              <a:cs typeface="Times New Roman" pitchFamily="18" charset="0"/>
            </a:rPr>
            <a:t>— мотивирующее начало в игровой форме.</a:t>
          </a:r>
          <a:endParaRPr lang="ru-RU" sz="2000" i="0" dirty="0">
            <a:latin typeface="Times New Roman" pitchFamily="18" charset="0"/>
            <a:cs typeface="Times New Roman" pitchFamily="18" charset="0"/>
          </a:endParaRPr>
        </a:p>
      </dgm:t>
    </dgm:pt>
    <dgm:pt modelId="{7A795330-9597-44FB-8455-59AC51C448B3}" type="parTrans" cxnId="{29291EF5-83C4-4098-A8EB-F678532634E4}">
      <dgm:prSet/>
      <dgm:spPr/>
      <dgm:t>
        <a:bodyPr/>
        <a:lstStyle/>
        <a:p>
          <a:pPr algn="just"/>
          <a:endParaRPr lang="ru-RU" sz="2000" i="0">
            <a:latin typeface="Times New Roman" pitchFamily="18" charset="0"/>
            <a:cs typeface="Times New Roman" pitchFamily="18" charset="0"/>
          </a:endParaRPr>
        </a:p>
      </dgm:t>
    </dgm:pt>
    <dgm:pt modelId="{C9859332-032D-4B7C-AA61-110C8C19C769}" type="sibTrans" cxnId="{29291EF5-83C4-4098-A8EB-F678532634E4}">
      <dgm:prSet/>
      <dgm:spPr/>
      <dgm:t>
        <a:bodyPr/>
        <a:lstStyle/>
        <a:p>
          <a:pPr algn="just"/>
          <a:endParaRPr lang="ru-RU" sz="2000" i="0">
            <a:latin typeface="Times New Roman" pitchFamily="18" charset="0"/>
            <a:cs typeface="Times New Roman" pitchFamily="18" charset="0"/>
          </a:endParaRPr>
        </a:p>
      </dgm:t>
    </dgm:pt>
    <dgm:pt modelId="{E8E0B8CD-6E8B-4063-B63F-225B738A816F}">
      <dgm:prSet custT="1"/>
      <dgm:spPr/>
      <dgm:t>
        <a:bodyPr/>
        <a:lstStyle/>
        <a:p>
          <a:pPr algn="just"/>
          <a:r>
            <a:rPr lang="ru-RU" sz="2000" b="1" i="0" dirty="0" smtClean="0">
              <a:latin typeface="Times New Roman" pitchFamily="18" charset="0"/>
              <a:cs typeface="Times New Roman" pitchFamily="18" charset="0"/>
            </a:rPr>
            <a:t>Основной этап</a:t>
          </a:r>
          <a:r>
            <a:rPr lang="ru-RU" sz="2000" i="0" dirty="0" smtClean="0">
              <a:latin typeface="Times New Roman" pitchFamily="18" charset="0"/>
              <a:cs typeface="Times New Roman" pitchFamily="18" charset="0"/>
            </a:rPr>
            <a:t>— наиболее активная практическая часть занятия, которая включает следующие виды деятельности: </a:t>
          </a:r>
          <a:endParaRPr lang="ru-RU" sz="2000" i="0" dirty="0">
            <a:latin typeface="Times New Roman" pitchFamily="18" charset="0"/>
            <a:cs typeface="Times New Roman" pitchFamily="18" charset="0"/>
          </a:endParaRPr>
        </a:p>
      </dgm:t>
    </dgm:pt>
    <dgm:pt modelId="{BDE34C11-0E69-42DE-BCFE-9B53A4287186}" type="parTrans" cxnId="{0E75FB92-8A36-4A2B-835C-3B3FEFF22455}">
      <dgm:prSet/>
      <dgm:spPr/>
      <dgm:t>
        <a:bodyPr/>
        <a:lstStyle/>
        <a:p>
          <a:pPr algn="just"/>
          <a:endParaRPr lang="ru-RU" sz="2000" i="0">
            <a:latin typeface="Times New Roman" pitchFamily="18" charset="0"/>
            <a:cs typeface="Times New Roman" pitchFamily="18" charset="0"/>
          </a:endParaRPr>
        </a:p>
      </dgm:t>
    </dgm:pt>
    <dgm:pt modelId="{720EAAED-2A91-4D18-BDEB-C82C6A7E254D}" type="sibTrans" cxnId="{0E75FB92-8A36-4A2B-835C-3B3FEFF22455}">
      <dgm:prSet/>
      <dgm:spPr/>
      <dgm:t>
        <a:bodyPr/>
        <a:lstStyle/>
        <a:p>
          <a:pPr algn="just"/>
          <a:endParaRPr lang="ru-RU" sz="2000" i="0">
            <a:latin typeface="Times New Roman" pitchFamily="18" charset="0"/>
            <a:cs typeface="Times New Roman" pitchFamily="18" charset="0"/>
          </a:endParaRPr>
        </a:p>
      </dgm:t>
    </dgm:pt>
    <dgm:pt modelId="{B84E0115-3A0E-4D76-9342-B65E524F513F}">
      <dgm:prSet custT="1"/>
      <dgm:spPr/>
      <dgm:t>
        <a:bodyPr/>
        <a:lstStyle/>
        <a:p>
          <a:pPr algn="just"/>
          <a:r>
            <a:rPr lang="ru-RU" sz="2000" i="0" dirty="0" smtClean="0">
              <a:latin typeface="Times New Roman" pitchFamily="18" charset="0"/>
              <a:cs typeface="Times New Roman" pitchFamily="18" charset="0"/>
            </a:rPr>
            <a:t>показ образца, пояснение педагогом пошаговой инструкции, разбор инструктивной карты, самостоятельная работа детей; </a:t>
          </a:r>
          <a:endParaRPr lang="ru-RU" sz="2000" i="0" dirty="0">
            <a:latin typeface="Times New Roman" pitchFamily="18" charset="0"/>
            <a:cs typeface="Times New Roman" pitchFamily="18" charset="0"/>
          </a:endParaRPr>
        </a:p>
      </dgm:t>
    </dgm:pt>
    <dgm:pt modelId="{4F58B881-2D8D-43D6-B677-4EF56D7EC6A4}" type="parTrans" cxnId="{9744936A-08F0-440A-B079-D72E9025D02B}">
      <dgm:prSet/>
      <dgm:spPr/>
      <dgm:t>
        <a:bodyPr/>
        <a:lstStyle/>
        <a:p>
          <a:pPr algn="just"/>
          <a:endParaRPr lang="ru-RU" sz="2000" i="0">
            <a:latin typeface="Times New Roman" pitchFamily="18" charset="0"/>
            <a:cs typeface="Times New Roman" pitchFamily="18" charset="0"/>
          </a:endParaRPr>
        </a:p>
      </dgm:t>
    </dgm:pt>
    <dgm:pt modelId="{22672766-4869-43F3-8E53-011A76320262}" type="sibTrans" cxnId="{9744936A-08F0-440A-B079-D72E9025D02B}">
      <dgm:prSet/>
      <dgm:spPr/>
      <dgm:t>
        <a:bodyPr/>
        <a:lstStyle/>
        <a:p>
          <a:pPr algn="just"/>
          <a:endParaRPr lang="ru-RU" sz="2000" i="0">
            <a:latin typeface="Times New Roman" pitchFamily="18" charset="0"/>
            <a:cs typeface="Times New Roman" pitchFamily="18" charset="0"/>
          </a:endParaRPr>
        </a:p>
      </dgm:t>
    </dgm:pt>
    <dgm:pt modelId="{BF22FA05-F1F6-4D77-B89C-F0CF68DB1209}">
      <dgm:prSet custT="1"/>
      <dgm:spPr/>
      <dgm:t>
        <a:bodyPr/>
        <a:lstStyle/>
        <a:p>
          <a:pPr algn="just"/>
          <a:r>
            <a:rPr lang="ru-RU" sz="2000" i="0" dirty="0" smtClean="0">
              <a:latin typeface="Times New Roman" pitchFamily="18" charset="0"/>
              <a:cs typeface="Times New Roman" pitchFamily="18" charset="0"/>
            </a:rPr>
            <a:t>физкультминутка. </a:t>
          </a:r>
          <a:endParaRPr lang="ru-RU" sz="2000" i="0" dirty="0">
            <a:latin typeface="Times New Roman" pitchFamily="18" charset="0"/>
            <a:cs typeface="Times New Roman" pitchFamily="18" charset="0"/>
          </a:endParaRPr>
        </a:p>
      </dgm:t>
    </dgm:pt>
    <dgm:pt modelId="{E64B65F0-4F94-4B31-8641-CDDBFB8E1B71}" type="parTrans" cxnId="{E1455F21-458E-406E-9D68-BACCABA6755D}">
      <dgm:prSet/>
      <dgm:spPr/>
      <dgm:t>
        <a:bodyPr/>
        <a:lstStyle/>
        <a:p>
          <a:pPr algn="just"/>
          <a:endParaRPr lang="ru-RU" sz="2000" i="0">
            <a:latin typeface="Times New Roman" pitchFamily="18" charset="0"/>
            <a:cs typeface="Times New Roman" pitchFamily="18" charset="0"/>
          </a:endParaRPr>
        </a:p>
      </dgm:t>
    </dgm:pt>
    <dgm:pt modelId="{3227E063-E3D0-4447-8244-CCFE41B30A72}" type="sibTrans" cxnId="{E1455F21-458E-406E-9D68-BACCABA6755D}">
      <dgm:prSet/>
      <dgm:spPr/>
      <dgm:t>
        <a:bodyPr/>
        <a:lstStyle/>
        <a:p>
          <a:pPr algn="just"/>
          <a:endParaRPr lang="ru-RU" sz="2000" i="0">
            <a:latin typeface="Times New Roman" pitchFamily="18" charset="0"/>
            <a:cs typeface="Times New Roman" pitchFamily="18" charset="0"/>
          </a:endParaRPr>
        </a:p>
      </dgm:t>
    </dgm:pt>
    <dgm:pt modelId="{6344DE7A-D20B-48EB-B40F-B2A953983EE5}">
      <dgm:prSet custT="1"/>
      <dgm:spPr/>
      <dgm:t>
        <a:bodyPr/>
        <a:lstStyle/>
        <a:p>
          <a:pPr algn="just"/>
          <a:r>
            <a:rPr lang="ru-RU" sz="2000" b="1" i="0" dirty="0" smtClean="0">
              <a:latin typeface="Times New Roman" pitchFamily="18" charset="0"/>
              <a:cs typeface="Times New Roman" pitchFamily="18" charset="0"/>
            </a:rPr>
            <a:t>Заключительный, итоговый этап</a:t>
          </a:r>
          <a:r>
            <a:rPr lang="ru-RU" sz="2000" i="0" dirty="0" smtClean="0">
              <a:latin typeface="Times New Roman" pitchFamily="18" charset="0"/>
              <a:cs typeface="Times New Roman" pitchFamily="18" charset="0"/>
            </a:rPr>
            <a:t> — рефлексия, уборка рабочих мест, организация выставки детских работ. </a:t>
          </a:r>
          <a:endParaRPr lang="ru-RU" sz="2000" i="0" dirty="0">
            <a:latin typeface="Times New Roman" pitchFamily="18" charset="0"/>
            <a:cs typeface="Times New Roman" pitchFamily="18" charset="0"/>
          </a:endParaRPr>
        </a:p>
      </dgm:t>
    </dgm:pt>
    <dgm:pt modelId="{9726F089-F7E0-4627-BE8A-267DDCA66F7F}" type="parTrans" cxnId="{4B26F59C-2069-474D-BF8D-232701973B61}">
      <dgm:prSet/>
      <dgm:spPr/>
      <dgm:t>
        <a:bodyPr/>
        <a:lstStyle/>
        <a:p>
          <a:pPr algn="just"/>
          <a:endParaRPr lang="ru-RU" sz="2000" i="0">
            <a:latin typeface="Times New Roman" pitchFamily="18" charset="0"/>
            <a:cs typeface="Times New Roman" pitchFamily="18" charset="0"/>
          </a:endParaRPr>
        </a:p>
      </dgm:t>
    </dgm:pt>
    <dgm:pt modelId="{A0CE8592-D2FB-49A6-A63C-E6EDA2D6D295}" type="sibTrans" cxnId="{4B26F59C-2069-474D-BF8D-232701973B61}">
      <dgm:prSet/>
      <dgm:spPr/>
      <dgm:t>
        <a:bodyPr/>
        <a:lstStyle/>
        <a:p>
          <a:pPr algn="just"/>
          <a:endParaRPr lang="ru-RU" sz="2000" i="0">
            <a:latin typeface="Times New Roman" pitchFamily="18" charset="0"/>
            <a:cs typeface="Times New Roman" pitchFamily="18" charset="0"/>
          </a:endParaRPr>
        </a:p>
      </dgm:t>
    </dgm:pt>
    <dgm:pt modelId="{A32FF70A-7480-4444-993F-6D9D71430014}" type="pres">
      <dgm:prSet presAssocID="{12478DFB-87A5-43B8-A7E3-26FD4073195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A1A0828-EE61-4BE4-9FAF-5482AE7F2974}" type="pres">
      <dgm:prSet presAssocID="{7C27D2D0-2262-4D59-A1A4-280ED3919821}" presName="parentText" presStyleLbl="node1" presStyleIdx="0" presStyleCnt="3" custLinFactNeighborX="-6258" custLinFactNeighborY="156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57C4B4-1529-4458-ADA2-E446A010DFA5}" type="pres">
      <dgm:prSet presAssocID="{C9859332-032D-4B7C-AA61-110C8C19C769}" presName="spacer" presStyleCnt="0"/>
      <dgm:spPr/>
    </dgm:pt>
    <dgm:pt modelId="{FAE5D311-938F-47E5-80B1-EEF8A2A3DDF3}" type="pres">
      <dgm:prSet presAssocID="{E8E0B8CD-6E8B-4063-B63F-225B738A816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906763-B4F6-4163-BE88-4E18BD9D0370}" type="pres">
      <dgm:prSet presAssocID="{E8E0B8CD-6E8B-4063-B63F-225B738A816F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8FAD2C-A99A-4E62-92ED-4711B392F002}" type="pres">
      <dgm:prSet presAssocID="{6344DE7A-D20B-48EB-B40F-B2A953983EE5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744936A-08F0-440A-B079-D72E9025D02B}" srcId="{E8E0B8CD-6E8B-4063-B63F-225B738A816F}" destId="{B84E0115-3A0E-4D76-9342-B65E524F513F}" srcOrd="0" destOrd="0" parTransId="{4F58B881-2D8D-43D6-B677-4EF56D7EC6A4}" sibTransId="{22672766-4869-43F3-8E53-011A76320262}"/>
    <dgm:cxn modelId="{0E75FB92-8A36-4A2B-835C-3B3FEFF22455}" srcId="{12478DFB-87A5-43B8-A7E3-26FD40731954}" destId="{E8E0B8CD-6E8B-4063-B63F-225B738A816F}" srcOrd="1" destOrd="0" parTransId="{BDE34C11-0E69-42DE-BCFE-9B53A4287186}" sibTransId="{720EAAED-2A91-4D18-BDEB-C82C6A7E254D}"/>
    <dgm:cxn modelId="{E1455F21-458E-406E-9D68-BACCABA6755D}" srcId="{E8E0B8CD-6E8B-4063-B63F-225B738A816F}" destId="{BF22FA05-F1F6-4D77-B89C-F0CF68DB1209}" srcOrd="1" destOrd="0" parTransId="{E64B65F0-4F94-4B31-8641-CDDBFB8E1B71}" sibTransId="{3227E063-E3D0-4447-8244-CCFE41B30A72}"/>
    <dgm:cxn modelId="{4B26F59C-2069-474D-BF8D-232701973B61}" srcId="{12478DFB-87A5-43B8-A7E3-26FD40731954}" destId="{6344DE7A-D20B-48EB-B40F-B2A953983EE5}" srcOrd="2" destOrd="0" parTransId="{9726F089-F7E0-4627-BE8A-267DDCA66F7F}" sibTransId="{A0CE8592-D2FB-49A6-A63C-E6EDA2D6D295}"/>
    <dgm:cxn modelId="{1288228D-8A7A-489C-ACBD-5146156C06DE}" type="presOf" srcId="{12478DFB-87A5-43B8-A7E3-26FD40731954}" destId="{A32FF70A-7480-4444-993F-6D9D71430014}" srcOrd="0" destOrd="0" presId="urn:microsoft.com/office/officeart/2005/8/layout/vList2"/>
    <dgm:cxn modelId="{5F62B44F-7FD6-4BB6-AFF0-5CA9EF2514D7}" type="presOf" srcId="{BF22FA05-F1F6-4D77-B89C-F0CF68DB1209}" destId="{6F906763-B4F6-4163-BE88-4E18BD9D0370}" srcOrd="0" destOrd="1" presId="urn:microsoft.com/office/officeart/2005/8/layout/vList2"/>
    <dgm:cxn modelId="{7780E704-CFA6-46D4-A9A1-5D3482DF4A23}" type="presOf" srcId="{E8E0B8CD-6E8B-4063-B63F-225B738A816F}" destId="{FAE5D311-938F-47E5-80B1-EEF8A2A3DDF3}" srcOrd="0" destOrd="0" presId="urn:microsoft.com/office/officeart/2005/8/layout/vList2"/>
    <dgm:cxn modelId="{8F6371D4-013E-4618-BEA1-4F484DA9E61B}" type="presOf" srcId="{6344DE7A-D20B-48EB-B40F-B2A953983EE5}" destId="{A88FAD2C-A99A-4E62-92ED-4711B392F002}" srcOrd="0" destOrd="0" presId="urn:microsoft.com/office/officeart/2005/8/layout/vList2"/>
    <dgm:cxn modelId="{C27B51C9-C08B-4C80-8AD0-764F993D1C89}" type="presOf" srcId="{7C27D2D0-2262-4D59-A1A4-280ED3919821}" destId="{4A1A0828-EE61-4BE4-9FAF-5482AE7F2974}" srcOrd="0" destOrd="0" presId="urn:microsoft.com/office/officeart/2005/8/layout/vList2"/>
    <dgm:cxn modelId="{9BD76F32-DC77-4640-9105-48D00817352A}" type="presOf" srcId="{B84E0115-3A0E-4D76-9342-B65E524F513F}" destId="{6F906763-B4F6-4163-BE88-4E18BD9D0370}" srcOrd="0" destOrd="0" presId="urn:microsoft.com/office/officeart/2005/8/layout/vList2"/>
    <dgm:cxn modelId="{29291EF5-83C4-4098-A8EB-F678532634E4}" srcId="{12478DFB-87A5-43B8-A7E3-26FD40731954}" destId="{7C27D2D0-2262-4D59-A1A4-280ED3919821}" srcOrd="0" destOrd="0" parTransId="{7A795330-9597-44FB-8455-59AC51C448B3}" sibTransId="{C9859332-032D-4B7C-AA61-110C8C19C769}"/>
    <dgm:cxn modelId="{68078A08-9CF9-4D02-8AB5-8656C9C8F472}" type="presParOf" srcId="{A32FF70A-7480-4444-993F-6D9D71430014}" destId="{4A1A0828-EE61-4BE4-9FAF-5482AE7F2974}" srcOrd="0" destOrd="0" presId="urn:microsoft.com/office/officeart/2005/8/layout/vList2"/>
    <dgm:cxn modelId="{D36B677A-4380-4BB2-96B0-5F0B304B3D02}" type="presParOf" srcId="{A32FF70A-7480-4444-993F-6D9D71430014}" destId="{5957C4B4-1529-4458-ADA2-E446A010DFA5}" srcOrd="1" destOrd="0" presId="urn:microsoft.com/office/officeart/2005/8/layout/vList2"/>
    <dgm:cxn modelId="{B9374FB2-C579-4C92-9E12-425320D4354A}" type="presParOf" srcId="{A32FF70A-7480-4444-993F-6D9D71430014}" destId="{FAE5D311-938F-47E5-80B1-EEF8A2A3DDF3}" srcOrd="2" destOrd="0" presId="urn:microsoft.com/office/officeart/2005/8/layout/vList2"/>
    <dgm:cxn modelId="{8BF1853F-9869-42F4-9CC1-16C9145FEE07}" type="presParOf" srcId="{A32FF70A-7480-4444-993F-6D9D71430014}" destId="{6F906763-B4F6-4163-BE88-4E18BD9D0370}" srcOrd="3" destOrd="0" presId="urn:microsoft.com/office/officeart/2005/8/layout/vList2"/>
    <dgm:cxn modelId="{82E960CF-7302-4DA5-BAB4-3F8960900336}" type="presParOf" srcId="{A32FF70A-7480-4444-993F-6D9D71430014}" destId="{A88FAD2C-A99A-4E62-92ED-4711B392F00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E1BCD34-A39A-43DB-939C-A565437B5045}" type="doc">
      <dgm:prSet loTypeId="urn:microsoft.com/office/officeart/2005/8/layout/list1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EA36A5D3-6B0F-4319-8B0E-56D909F5F0F4}">
      <dgm:prSet phldrT="[Текст]" custT="1"/>
      <dgm:spPr/>
      <dgm:t>
        <a:bodyPr/>
        <a:lstStyle/>
        <a:p>
          <a:pPr algn="just"/>
          <a:r>
            <a:rPr lang="ru-RU" sz="1600" b="1" i="0" dirty="0" smtClean="0">
              <a:latin typeface="Cambria" pitchFamily="18" charset="0"/>
              <a:ea typeface="Cambria" pitchFamily="18" charset="0"/>
            </a:rPr>
            <a:t>интерес к моделированию и конструированию, стимулирование детского научно-технического творчества</a:t>
          </a:r>
          <a:endParaRPr lang="ru-RU" sz="1600" b="1" dirty="0">
            <a:latin typeface="Cambria" pitchFamily="18" charset="0"/>
            <a:ea typeface="Cambria" pitchFamily="18" charset="0"/>
          </a:endParaRPr>
        </a:p>
      </dgm:t>
    </dgm:pt>
    <dgm:pt modelId="{54414560-C301-417B-B7FC-24897BB10090}" type="parTrans" cxnId="{B724BFF8-D8C2-48C0-9D73-3AD616EC4231}">
      <dgm:prSet/>
      <dgm:spPr/>
      <dgm:t>
        <a:bodyPr/>
        <a:lstStyle/>
        <a:p>
          <a:pPr algn="just"/>
          <a:endParaRPr lang="ru-RU" sz="1600" b="1">
            <a:latin typeface="Cambria" pitchFamily="18" charset="0"/>
            <a:ea typeface="Cambria" pitchFamily="18" charset="0"/>
          </a:endParaRPr>
        </a:p>
      </dgm:t>
    </dgm:pt>
    <dgm:pt modelId="{ADB653D4-FA74-4816-8C94-367EE46DD43C}" type="sibTrans" cxnId="{B724BFF8-D8C2-48C0-9D73-3AD616EC4231}">
      <dgm:prSet/>
      <dgm:spPr/>
      <dgm:t>
        <a:bodyPr/>
        <a:lstStyle/>
        <a:p>
          <a:pPr algn="just"/>
          <a:endParaRPr lang="ru-RU" sz="1600" b="1">
            <a:latin typeface="Cambria" pitchFamily="18" charset="0"/>
            <a:ea typeface="Cambria" pitchFamily="18" charset="0"/>
          </a:endParaRPr>
        </a:p>
      </dgm:t>
    </dgm:pt>
    <dgm:pt modelId="{9AF8CF20-FE7C-4CEC-A6FD-F56A5F759844}">
      <dgm:prSet custT="1"/>
      <dgm:spPr/>
      <dgm:t>
        <a:bodyPr/>
        <a:lstStyle/>
        <a:p>
          <a:pPr algn="just"/>
          <a:r>
            <a:rPr lang="ru-RU" sz="1600" b="1" i="0" dirty="0" smtClean="0">
              <a:latin typeface="Cambria" pitchFamily="18" charset="0"/>
              <a:ea typeface="Cambria" pitchFamily="18" charset="0"/>
            </a:rPr>
            <a:t>навыки начального программирования</a:t>
          </a:r>
          <a:endParaRPr lang="ru-RU" sz="1600" b="1" i="0" dirty="0">
            <a:latin typeface="Cambria" pitchFamily="18" charset="0"/>
            <a:ea typeface="Cambria" pitchFamily="18" charset="0"/>
          </a:endParaRPr>
        </a:p>
      </dgm:t>
    </dgm:pt>
    <dgm:pt modelId="{BF147BF8-F695-486C-BEE1-8A655A21129D}" type="parTrans" cxnId="{6F2BAFFF-0CBA-4EA3-A11E-ABBD2D76C33B}">
      <dgm:prSet/>
      <dgm:spPr/>
      <dgm:t>
        <a:bodyPr/>
        <a:lstStyle/>
        <a:p>
          <a:pPr algn="just"/>
          <a:endParaRPr lang="ru-RU" sz="1600" b="1">
            <a:latin typeface="Cambria" pitchFamily="18" charset="0"/>
            <a:ea typeface="Cambria" pitchFamily="18" charset="0"/>
          </a:endParaRPr>
        </a:p>
      </dgm:t>
    </dgm:pt>
    <dgm:pt modelId="{FDE19528-CAB2-4579-AC51-52FC409765CD}" type="sibTrans" cxnId="{6F2BAFFF-0CBA-4EA3-A11E-ABBD2D76C33B}">
      <dgm:prSet/>
      <dgm:spPr/>
      <dgm:t>
        <a:bodyPr/>
        <a:lstStyle/>
        <a:p>
          <a:pPr algn="just"/>
          <a:endParaRPr lang="ru-RU" sz="1600" b="1">
            <a:latin typeface="Cambria" pitchFamily="18" charset="0"/>
            <a:ea typeface="Cambria" pitchFamily="18" charset="0"/>
          </a:endParaRPr>
        </a:p>
      </dgm:t>
    </dgm:pt>
    <dgm:pt modelId="{2C95F45A-099F-4747-9DB8-BC265B02F266}">
      <dgm:prSet custT="1"/>
      <dgm:spPr/>
      <dgm:t>
        <a:bodyPr/>
        <a:lstStyle/>
        <a:p>
          <a:pPr algn="just"/>
          <a:r>
            <a:rPr lang="ru-RU" sz="1600" b="1" i="0" dirty="0" smtClean="0">
              <a:latin typeface="Cambria" pitchFamily="18" charset="0"/>
              <a:ea typeface="Cambria" pitchFamily="18" charset="0"/>
            </a:rPr>
            <a:t>психофизические качества детей: память, внимание, логическое и аналитическое мышление, мелкую моторику</a:t>
          </a:r>
          <a:endParaRPr lang="ru-RU" sz="1600" b="1" i="0" dirty="0">
            <a:latin typeface="Cambria" pitchFamily="18" charset="0"/>
            <a:ea typeface="Cambria" pitchFamily="18" charset="0"/>
          </a:endParaRPr>
        </a:p>
      </dgm:t>
    </dgm:pt>
    <dgm:pt modelId="{F7FE7173-1C48-46B6-8D49-958273593FDE}" type="parTrans" cxnId="{A7484F13-B18C-4745-B47A-AF43D4953556}">
      <dgm:prSet/>
      <dgm:spPr/>
      <dgm:t>
        <a:bodyPr/>
        <a:lstStyle/>
        <a:p>
          <a:pPr algn="just"/>
          <a:endParaRPr lang="ru-RU" sz="1600" b="1">
            <a:latin typeface="Cambria" pitchFamily="18" charset="0"/>
            <a:ea typeface="Cambria" pitchFamily="18" charset="0"/>
          </a:endParaRPr>
        </a:p>
      </dgm:t>
    </dgm:pt>
    <dgm:pt modelId="{606583FB-32CC-4FC0-9617-27D02D68EE61}" type="sibTrans" cxnId="{A7484F13-B18C-4745-B47A-AF43D4953556}">
      <dgm:prSet/>
      <dgm:spPr/>
      <dgm:t>
        <a:bodyPr/>
        <a:lstStyle/>
        <a:p>
          <a:pPr algn="just"/>
          <a:endParaRPr lang="ru-RU" sz="1600" b="1">
            <a:latin typeface="Cambria" pitchFamily="18" charset="0"/>
            <a:ea typeface="Cambria" pitchFamily="18" charset="0"/>
          </a:endParaRPr>
        </a:p>
      </dgm:t>
    </dgm:pt>
    <dgm:pt modelId="{F5C69A56-6C5C-451C-9868-9D97C25F6E68}">
      <dgm:prSet custT="1"/>
      <dgm:spPr/>
      <dgm:t>
        <a:bodyPr/>
        <a:lstStyle/>
        <a:p>
          <a:pPr algn="just"/>
          <a:r>
            <a:rPr lang="ru-RU" sz="1600" b="1" i="0" dirty="0" smtClean="0">
              <a:latin typeface="Cambria" pitchFamily="18" charset="0"/>
              <a:ea typeface="Cambria" pitchFamily="18" charset="0"/>
            </a:rPr>
            <a:t>коммуникативные навыки: умение вступать в дискуссию, отстаивать свою точку зрения; умение работать в коллективе, в команде, малой группе (в паре)</a:t>
          </a:r>
          <a:endParaRPr lang="ru-RU" sz="1600" b="1" i="0" dirty="0">
            <a:latin typeface="Cambria" pitchFamily="18" charset="0"/>
            <a:ea typeface="Cambria" pitchFamily="18" charset="0"/>
          </a:endParaRPr>
        </a:p>
      </dgm:t>
    </dgm:pt>
    <dgm:pt modelId="{AC805540-6A67-44D8-8CE3-6D0954E7DB16}" type="parTrans" cxnId="{6AAB52E2-33D1-4577-8389-DB7EFFBD1A9C}">
      <dgm:prSet/>
      <dgm:spPr/>
      <dgm:t>
        <a:bodyPr/>
        <a:lstStyle/>
        <a:p>
          <a:pPr algn="just"/>
          <a:endParaRPr lang="ru-RU" sz="1600" b="1">
            <a:latin typeface="Cambria" pitchFamily="18" charset="0"/>
            <a:ea typeface="Cambria" pitchFamily="18" charset="0"/>
          </a:endParaRPr>
        </a:p>
      </dgm:t>
    </dgm:pt>
    <dgm:pt modelId="{E18BDF94-20F0-45EF-980C-DAC204307B05}" type="sibTrans" cxnId="{6AAB52E2-33D1-4577-8389-DB7EFFBD1A9C}">
      <dgm:prSet/>
      <dgm:spPr/>
      <dgm:t>
        <a:bodyPr/>
        <a:lstStyle/>
        <a:p>
          <a:pPr algn="just"/>
          <a:endParaRPr lang="ru-RU" sz="1600" b="1">
            <a:latin typeface="Cambria" pitchFamily="18" charset="0"/>
            <a:ea typeface="Cambria" pitchFamily="18" charset="0"/>
          </a:endParaRPr>
        </a:p>
      </dgm:t>
    </dgm:pt>
    <dgm:pt modelId="{6053912D-5D08-4D0C-9C3A-FD9120631EB0}">
      <dgm:prSet custT="1"/>
      <dgm:spPr/>
      <dgm:t>
        <a:bodyPr/>
        <a:lstStyle/>
        <a:p>
          <a:pPr algn="just"/>
          <a:r>
            <a:rPr lang="ru-RU" sz="1600" b="1" i="0" dirty="0" smtClean="0">
              <a:latin typeface="Cambria" pitchFamily="18" charset="0"/>
              <a:ea typeface="Cambria" pitchFamily="18" charset="0"/>
            </a:rPr>
            <a:t>социально-трудовые компетенции: трудолюбие, самостоятельность, умение доводить начатое дело до конца</a:t>
          </a:r>
          <a:endParaRPr lang="ru-RU" sz="1600" b="1" i="0" dirty="0">
            <a:latin typeface="Cambria" pitchFamily="18" charset="0"/>
            <a:ea typeface="Cambria" pitchFamily="18" charset="0"/>
          </a:endParaRPr>
        </a:p>
      </dgm:t>
    </dgm:pt>
    <dgm:pt modelId="{2507E400-C56C-4EF4-9413-71C5FB1411EB}" type="parTrans" cxnId="{2521C3DC-AF87-46C5-926C-5858B262688F}">
      <dgm:prSet/>
      <dgm:spPr/>
      <dgm:t>
        <a:bodyPr/>
        <a:lstStyle/>
        <a:p>
          <a:pPr algn="just"/>
          <a:endParaRPr lang="ru-RU" sz="1600" b="1">
            <a:latin typeface="Cambria" pitchFamily="18" charset="0"/>
            <a:ea typeface="Cambria" pitchFamily="18" charset="0"/>
          </a:endParaRPr>
        </a:p>
      </dgm:t>
    </dgm:pt>
    <dgm:pt modelId="{F1710D0B-590B-4569-9ABA-68BA9E8FB69D}" type="sibTrans" cxnId="{2521C3DC-AF87-46C5-926C-5858B262688F}">
      <dgm:prSet/>
      <dgm:spPr/>
      <dgm:t>
        <a:bodyPr/>
        <a:lstStyle/>
        <a:p>
          <a:pPr algn="just"/>
          <a:endParaRPr lang="ru-RU" sz="1600" b="1">
            <a:latin typeface="Cambria" pitchFamily="18" charset="0"/>
            <a:ea typeface="Cambria" pitchFamily="18" charset="0"/>
          </a:endParaRPr>
        </a:p>
      </dgm:t>
    </dgm:pt>
    <dgm:pt modelId="{916E3949-5849-45DA-A1C7-33B2918E1ED5}" type="pres">
      <dgm:prSet presAssocID="{4E1BCD34-A39A-43DB-939C-A565437B504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3391139-4153-417E-B557-755CC7947592}" type="pres">
      <dgm:prSet presAssocID="{EA36A5D3-6B0F-4319-8B0E-56D909F5F0F4}" presName="parentLin" presStyleCnt="0"/>
      <dgm:spPr/>
    </dgm:pt>
    <dgm:pt modelId="{B1AB62EC-4CE1-407D-9FB8-23D9ABE43E75}" type="pres">
      <dgm:prSet presAssocID="{EA36A5D3-6B0F-4319-8B0E-56D909F5F0F4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FBA8D897-AEE9-427A-BA32-FBF1ABABFA82}" type="pres">
      <dgm:prSet presAssocID="{EA36A5D3-6B0F-4319-8B0E-56D909F5F0F4}" presName="parentText" presStyleLbl="node1" presStyleIdx="0" presStyleCnt="5" custScaleX="121000" custScaleY="121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3EA846-9D9B-4390-8BCF-D72682F2962E}" type="pres">
      <dgm:prSet presAssocID="{EA36A5D3-6B0F-4319-8B0E-56D909F5F0F4}" presName="negativeSpace" presStyleCnt="0"/>
      <dgm:spPr/>
    </dgm:pt>
    <dgm:pt modelId="{4DBFE3F8-7B7F-4FB7-9DFC-737FD7D0EFF3}" type="pres">
      <dgm:prSet presAssocID="{EA36A5D3-6B0F-4319-8B0E-56D909F5F0F4}" presName="childText" presStyleLbl="conFgAcc1" presStyleIdx="0" presStyleCnt="5">
        <dgm:presLayoutVars>
          <dgm:bulletEnabled val="1"/>
        </dgm:presLayoutVars>
      </dgm:prSet>
      <dgm:spPr/>
    </dgm:pt>
    <dgm:pt modelId="{74D481AD-E76C-42C0-88F5-37E5496CFDCB}" type="pres">
      <dgm:prSet presAssocID="{ADB653D4-FA74-4816-8C94-367EE46DD43C}" presName="spaceBetweenRectangles" presStyleCnt="0"/>
      <dgm:spPr/>
    </dgm:pt>
    <dgm:pt modelId="{D28EBA20-915C-499C-B9FC-A90021B5DF9D}" type="pres">
      <dgm:prSet presAssocID="{9AF8CF20-FE7C-4CEC-A6FD-F56A5F759844}" presName="parentLin" presStyleCnt="0"/>
      <dgm:spPr/>
    </dgm:pt>
    <dgm:pt modelId="{A57072EE-F9D7-48B7-A920-AB9112F519A5}" type="pres">
      <dgm:prSet presAssocID="{9AF8CF20-FE7C-4CEC-A6FD-F56A5F759844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5B0C92CE-FF30-4A24-BFB4-2EC39BABEC44}" type="pres">
      <dgm:prSet presAssocID="{9AF8CF20-FE7C-4CEC-A6FD-F56A5F759844}" presName="parentText" presStyleLbl="node1" presStyleIdx="1" presStyleCnt="5" custScaleX="121000" custScaleY="121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DE8BCF-52F7-4354-920D-4D04C208437E}" type="pres">
      <dgm:prSet presAssocID="{9AF8CF20-FE7C-4CEC-A6FD-F56A5F759844}" presName="negativeSpace" presStyleCnt="0"/>
      <dgm:spPr/>
    </dgm:pt>
    <dgm:pt modelId="{648454FB-9A25-4965-BED1-E746C86D2A6B}" type="pres">
      <dgm:prSet presAssocID="{9AF8CF20-FE7C-4CEC-A6FD-F56A5F759844}" presName="childText" presStyleLbl="conFgAcc1" presStyleIdx="1" presStyleCnt="5">
        <dgm:presLayoutVars>
          <dgm:bulletEnabled val="1"/>
        </dgm:presLayoutVars>
      </dgm:prSet>
      <dgm:spPr/>
    </dgm:pt>
    <dgm:pt modelId="{32233B32-57B9-4861-94B3-564CB5F5C5F6}" type="pres">
      <dgm:prSet presAssocID="{FDE19528-CAB2-4579-AC51-52FC409765CD}" presName="spaceBetweenRectangles" presStyleCnt="0"/>
      <dgm:spPr/>
    </dgm:pt>
    <dgm:pt modelId="{79E12D41-783F-4191-A7B4-E0E8B1F57A22}" type="pres">
      <dgm:prSet presAssocID="{2C95F45A-099F-4747-9DB8-BC265B02F266}" presName="parentLin" presStyleCnt="0"/>
      <dgm:spPr/>
    </dgm:pt>
    <dgm:pt modelId="{F4D0C75B-5608-4D72-BF97-462FD48CC6ED}" type="pres">
      <dgm:prSet presAssocID="{2C95F45A-099F-4747-9DB8-BC265B02F266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3E54E355-7B80-4F0D-9323-90217859B487}" type="pres">
      <dgm:prSet presAssocID="{2C95F45A-099F-4747-9DB8-BC265B02F266}" presName="parentText" presStyleLbl="node1" presStyleIdx="2" presStyleCnt="5" custScaleX="121000" custScaleY="121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1F23AC-6E54-464A-8229-D5D3BD62AF3D}" type="pres">
      <dgm:prSet presAssocID="{2C95F45A-099F-4747-9DB8-BC265B02F266}" presName="negativeSpace" presStyleCnt="0"/>
      <dgm:spPr/>
    </dgm:pt>
    <dgm:pt modelId="{A1721F8F-44E9-45F0-AF88-4F0DF9046519}" type="pres">
      <dgm:prSet presAssocID="{2C95F45A-099F-4747-9DB8-BC265B02F266}" presName="childText" presStyleLbl="conFgAcc1" presStyleIdx="2" presStyleCnt="5">
        <dgm:presLayoutVars>
          <dgm:bulletEnabled val="1"/>
        </dgm:presLayoutVars>
      </dgm:prSet>
      <dgm:spPr/>
    </dgm:pt>
    <dgm:pt modelId="{C6FB8111-D7B7-47C2-ADA8-F5617287D48C}" type="pres">
      <dgm:prSet presAssocID="{606583FB-32CC-4FC0-9617-27D02D68EE61}" presName="spaceBetweenRectangles" presStyleCnt="0"/>
      <dgm:spPr/>
    </dgm:pt>
    <dgm:pt modelId="{83A96311-F8E9-46FF-8960-F5D8D06118B9}" type="pres">
      <dgm:prSet presAssocID="{F5C69A56-6C5C-451C-9868-9D97C25F6E68}" presName="parentLin" presStyleCnt="0"/>
      <dgm:spPr/>
    </dgm:pt>
    <dgm:pt modelId="{79E8D111-0F98-4BCD-90D2-2DB79C2D02F3}" type="pres">
      <dgm:prSet presAssocID="{F5C69A56-6C5C-451C-9868-9D97C25F6E68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E1B5AFCD-53D4-440D-A285-4E6655C23DE6}" type="pres">
      <dgm:prSet presAssocID="{F5C69A56-6C5C-451C-9868-9D97C25F6E68}" presName="parentText" presStyleLbl="node1" presStyleIdx="3" presStyleCnt="5" custScaleX="121000" custScaleY="121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8F2887-671A-426B-B6A1-BDACCC91F563}" type="pres">
      <dgm:prSet presAssocID="{F5C69A56-6C5C-451C-9868-9D97C25F6E68}" presName="negativeSpace" presStyleCnt="0"/>
      <dgm:spPr/>
    </dgm:pt>
    <dgm:pt modelId="{B005FC88-8ED9-4111-82B8-D30121E640A3}" type="pres">
      <dgm:prSet presAssocID="{F5C69A56-6C5C-451C-9868-9D97C25F6E68}" presName="childText" presStyleLbl="conFgAcc1" presStyleIdx="3" presStyleCnt="5">
        <dgm:presLayoutVars>
          <dgm:bulletEnabled val="1"/>
        </dgm:presLayoutVars>
      </dgm:prSet>
      <dgm:spPr/>
    </dgm:pt>
    <dgm:pt modelId="{C846A63B-5100-4591-8AE9-605AAE689403}" type="pres">
      <dgm:prSet presAssocID="{E18BDF94-20F0-45EF-980C-DAC204307B05}" presName="spaceBetweenRectangles" presStyleCnt="0"/>
      <dgm:spPr/>
    </dgm:pt>
    <dgm:pt modelId="{E9164E11-8983-40F4-800F-3947AA65B56B}" type="pres">
      <dgm:prSet presAssocID="{6053912D-5D08-4D0C-9C3A-FD9120631EB0}" presName="parentLin" presStyleCnt="0"/>
      <dgm:spPr/>
    </dgm:pt>
    <dgm:pt modelId="{5614AD39-6565-41E5-B880-65BA755CD8EF}" type="pres">
      <dgm:prSet presAssocID="{6053912D-5D08-4D0C-9C3A-FD9120631EB0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0B43CBCA-E40C-40A5-BCC8-C54BE66CF075}" type="pres">
      <dgm:prSet presAssocID="{6053912D-5D08-4D0C-9C3A-FD9120631EB0}" presName="parentText" presStyleLbl="node1" presStyleIdx="4" presStyleCnt="5" custScaleX="121000" custScaleY="121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5F83AF-F82A-4B04-ADC3-1A65CEBD58E3}" type="pres">
      <dgm:prSet presAssocID="{6053912D-5D08-4D0C-9C3A-FD9120631EB0}" presName="negativeSpace" presStyleCnt="0"/>
      <dgm:spPr/>
    </dgm:pt>
    <dgm:pt modelId="{00310C4C-3EF3-4F46-B659-D80BB3D7C2F6}" type="pres">
      <dgm:prSet presAssocID="{6053912D-5D08-4D0C-9C3A-FD9120631EB0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6F2BAFFF-0CBA-4EA3-A11E-ABBD2D76C33B}" srcId="{4E1BCD34-A39A-43DB-939C-A565437B5045}" destId="{9AF8CF20-FE7C-4CEC-A6FD-F56A5F759844}" srcOrd="1" destOrd="0" parTransId="{BF147BF8-F695-486C-BEE1-8A655A21129D}" sibTransId="{FDE19528-CAB2-4579-AC51-52FC409765CD}"/>
    <dgm:cxn modelId="{C36CD9C9-6FCB-476A-9BAD-4C0390BDEADC}" type="presOf" srcId="{F5C69A56-6C5C-451C-9868-9D97C25F6E68}" destId="{79E8D111-0F98-4BCD-90D2-2DB79C2D02F3}" srcOrd="0" destOrd="0" presId="urn:microsoft.com/office/officeart/2005/8/layout/list1"/>
    <dgm:cxn modelId="{B724BFF8-D8C2-48C0-9D73-3AD616EC4231}" srcId="{4E1BCD34-A39A-43DB-939C-A565437B5045}" destId="{EA36A5D3-6B0F-4319-8B0E-56D909F5F0F4}" srcOrd="0" destOrd="0" parTransId="{54414560-C301-417B-B7FC-24897BB10090}" sibTransId="{ADB653D4-FA74-4816-8C94-367EE46DD43C}"/>
    <dgm:cxn modelId="{B679E303-AFBF-4B43-91DD-B8D9F50481E8}" type="presOf" srcId="{6053912D-5D08-4D0C-9C3A-FD9120631EB0}" destId="{0B43CBCA-E40C-40A5-BCC8-C54BE66CF075}" srcOrd="1" destOrd="0" presId="urn:microsoft.com/office/officeart/2005/8/layout/list1"/>
    <dgm:cxn modelId="{75BF7119-A2D6-4E64-8D27-08BEC450F77E}" type="presOf" srcId="{EA36A5D3-6B0F-4319-8B0E-56D909F5F0F4}" destId="{B1AB62EC-4CE1-407D-9FB8-23D9ABE43E75}" srcOrd="0" destOrd="0" presId="urn:microsoft.com/office/officeart/2005/8/layout/list1"/>
    <dgm:cxn modelId="{D0AFDE32-073A-455D-8A80-E60B8385C2F3}" type="presOf" srcId="{9AF8CF20-FE7C-4CEC-A6FD-F56A5F759844}" destId="{5B0C92CE-FF30-4A24-BFB4-2EC39BABEC44}" srcOrd="1" destOrd="0" presId="urn:microsoft.com/office/officeart/2005/8/layout/list1"/>
    <dgm:cxn modelId="{A7484F13-B18C-4745-B47A-AF43D4953556}" srcId="{4E1BCD34-A39A-43DB-939C-A565437B5045}" destId="{2C95F45A-099F-4747-9DB8-BC265B02F266}" srcOrd="2" destOrd="0" parTransId="{F7FE7173-1C48-46B6-8D49-958273593FDE}" sibTransId="{606583FB-32CC-4FC0-9617-27D02D68EE61}"/>
    <dgm:cxn modelId="{BA33C50E-FEEC-4CA8-A7EC-4491854D271E}" type="presOf" srcId="{2C95F45A-099F-4747-9DB8-BC265B02F266}" destId="{3E54E355-7B80-4F0D-9323-90217859B487}" srcOrd="1" destOrd="0" presId="urn:microsoft.com/office/officeart/2005/8/layout/list1"/>
    <dgm:cxn modelId="{6AAB52E2-33D1-4577-8389-DB7EFFBD1A9C}" srcId="{4E1BCD34-A39A-43DB-939C-A565437B5045}" destId="{F5C69A56-6C5C-451C-9868-9D97C25F6E68}" srcOrd="3" destOrd="0" parTransId="{AC805540-6A67-44D8-8CE3-6D0954E7DB16}" sibTransId="{E18BDF94-20F0-45EF-980C-DAC204307B05}"/>
    <dgm:cxn modelId="{8F8F4DEB-7E4D-47A7-8A81-BD3B341B07BA}" type="presOf" srcId="{4E1BCD34-A39A-43DB-939C-A565437B5045}" destId="{916E3949-5849-45DA-A1C7-33B2918E1ED5}" srcOrd="0" destOrd="0" presId="urn:microsoft.com/office/officeart/2005/8/layout/list1"/>
    <dgm:cxn modelId="{383F6557-F626-406F-A15E-5052D4FDCF2B}" type="presOf" srcId="{2C95F45A-099F-4747-9DB8-BC265B02F266}" destId="{F4D0C75B-5608-4D72-BF97-462FD48CC6ED}" srcOrd="0" destOrd="0" presId="urn:microsoft.com/office/officeart/2005/8/layout/list1"/>
    <dgm:cxn modelId="{2521C3DC-AF87-46C5-926C-5858B262688F}" srcId="{4E1BCD34-A39A-43DB-939C-A565437B5045}" destId="{6053912D-5D08-4D0C-9C3A-FD9120631EB0}" srcOrd="4" destOrd="0" parTransId="{2507E400-C56C-4EF4-9413-71C5FB1411EB}" sibTransId="{F1710D0B-590B-4569-9ABA-68BA9E8FB69D}"/>
    <dgm:cxn modelId="{D5DBAE9B-C012-44EB-8D76-8022EF458EAE}" type="presOf" srcId="{6053912D-5D08-4D0C-9C3A-FD9120631EB0}" destId="{5614AD39-6565-41E5-B880-65BA755CD8EF}" srcOrd="0" destOrd="0" presId="urn:microsoft.com/office/officeart/2005/8/layout/list1"/>
    <dgm:cxn modelId="{F00472B9-9CFA-4F7C-B2B7-8178B93324B0}" type="presOf" srcId="{9AF8CF20-FE7C-4CEC-A6FD-F56A5F759844}" destId="{A57072EE-F9D7-48B7-A920-AB9112F519A5}" srcOrd="0" destOrd="0" presId="urn:microsoft.com/office/officeart/2005/8/layout/list1"/>
    <dgm:cxn modelId="{2D51D389-F262-4266-9089-96807F5E03E9}" type="presOf" srcId="{F5C69A56-6C5C-451C-9868-9D97C25F6E68}" destId="{E1B5AFCD-53D4-440D-A285-4E6655C23DE6}" srcOrd="1" destOrd="0" presId="urn:microsoft.com/office/officeart/2005/8/layout/list1"/>
    <dgm:cxn modelId="{DB0F6675-F424-47EC-9BB1-6D22ACE4D9D6}" type="presOf" srcId="{EA36A5D3-6B0F-4319-8B0E-56D909F5F0F4}" destId="{FBA8D897-AEE9-427A-BA32-FBF1ABABFA82}" srcOrd="1" destOrd="0" presId="urn:microsoft.com/office/officeart/2005/8/layout/list1"/>
    <dgm:cxn modelId="{BF95316A-0176-427A-8F65-3E241B93A507}" type="presParOf" srcId="{916E3949-5849-45DA-A1C7-33B2918E1ED5}" destId="{43391139-4153-417E-B557-755CC7947592}" srcOrd="0" destOrd="0" presId="urn:microsoft.com/office/officeart/2005/8/layout/list1"/>
    <dgm:cxn modelId="{950373DE-5865-4B68-A45B-295758459947}" type="presParOf" srcId="{43391139-4153-417E-B557-755CC7947592}" destId="{B1AB62EC-4CE1-407D-9FB8-23D9ABE43E75}" srcOrd="0" destOrd="0" presId="urn:microsoft.com/office/officeart/2005/8/layout/list1"/>
    <dgm:cxn modelId="{4B7B9788-A22B-4CDF-BC06-C077E1AB2E7E}" type="presParOf" srcId="{43391139-4153-417E-B557-755CC7947592}" destId="{FBA8D897-AEE9-427A-BA32-FBF1ABABFA82}" srcOrd="1" destOrd="0" presId="urn:microsoft.com/office/officeart/2005/8/layout/list1"/>
    <dgm:cxn modelId="{0DF1674F-0378-4C0C-A218-9225FEA19DF0}" type="presParOf" srcId="{916E3949-5849-45DA-A1C7-33B2918E1ED5}" destId="{D23EA846-9D9B-4390-8BCF-D72682F2962E}" srcOrd="1" destOrd="0" presId="urn:microsoft.com/office/officeart/2005/8/layout/list1"/>
    <dgm:cxn modelId="{859F0664-F10F-4468-9795-85D0333B42AD}" type="presParOf" srcId="{916E3949-5849-45DA-A1C7-33B2918E1ED5}" destId="{4DBFE3F8-7B7F-4FB7-9DFC-737FD7D0EFF3}" srcOrd="2" destOrd="0" presId="urn:microsoft.com/office/officeart/2005/8/layout/list1"/>
    <dgm:cxn modelId="{CE57EFE2-76F5-4585-B73F-F31566F899B4}" type="presParOf" srcId="{916E3949-5849-45DA-A1C7-33B2918E1ED5}" destId="{74D481AD-E76C-42C0-88F5-37E5496CFDCB}" srcOrd="3" destOrd="0" presId="urn:microsoft.com/office/officeart/2005/8/layout/list1"/>
    <dgm:cxn modelId="{61C0C9E3-6E33-4515-B7A8-57EE5E9F4150}" type="presParOf" srcId="{916E3949-5849-45DA-A1C7-33B2918E1ED5}" destId="{D28EBA20-915C-499C-B9FC-A90021B5DF9D}" srcOrd="4" destOrd="0" presId="urn:microsoft.com/office/officeart/2005/8/layout/list1"/>
    <dgm:cxn modelId="{976B0497-C553-43CE-AB47-884FB50BD092}" type="presParOf" srcId="{D28EBA20-915C-499C-B9FC-A90021B5DF9D}" destId="{A57072EE-F9D7-48B7-A920-AB9112F519A5}" srcOrd="0" destOrd="0" presId="urn:microsoft.com/office/officeart/2005/8/layout/list1"/>
    <dgm:cxn modelId="{F14D61C2-1372-4644-82EF-B2849F2A5A4A}" type="presParOf" srcId="{D28EBA20-915C-499C-B9FC-A90021B5DF9D}" destId="{5B0C92CE-FF30-4A24-BFB4-2EC39BABEC44}" srcOrd="1" destOrd="0" presId="urn:microsoft.com/office/officeart/2005/8/layout/list1"/>
    <dgm:cxn modelId="{DEAAF7AA-7C7E-4266-9D52-322989C96AB6}" type="presParOf" srcId="{916E3949-5849-45DA-A1C7-33B2918E1ED5}" destId="{D0DE8BCF-52F7-4354-920D-4D04C208437E}" srcOrd="5" destOrd="0" presId="urn:microsoft.com/office/officeart/2005/8/layout/list1"/>
    <dgm:cxn modelId="{1E2AFDD4-1579-4463-AAA8-DAD6BC1D16E7}" type="presParOf" srcId="{916E3949-5849-45DA-A1C7-33B2918E1ED5}" destId="{648454FB-9A25-4965-BED1-E746C86D2A6B}" srcOrd="6" destOrd="0" presId="urn:microsoft.com/office/officeart/2005/8/layout/list1"/>
    <dgm:cxn modelId="{794C31FA-2279-4C3B-A0AC-70D36977745E}" type="presParOf" srcId="{916E3949-5849-45DA-A1C7-33B2918E1ED5}" destId="{32233B32-57B9-4861-94B3-564CB5F5C5F6}" srcOrd="7" destOrd="0" presId="urn:microsoft.com/office/officeart/2005/8/layout/list1"/>
    <dgm:cxn modelId="{99B52C85-465D-4E89-B7F7-DC0F1BE1F124}" type="presParOf" srcId="{916E3949-5849-45DA-A1C7-33B2918E1ED5}" destId="{79E12D41-783F-4191-A7B4-E0E8B1F57A22}" srcOrd="8" destOrd="0" presId="urn:microsoft.com/office/officeart/2005/8/layout/list1"/>
    <dgm:cxn modelId="{527E6999-DD35-448A-B89A-468429ECA519}" type="presParOf" srcId="{79E12D41-783F-4191-A7B4-E0E8B1F57A22}" destId="{F4D0C75B-5608-4D72-BF97-462FD48CC6ED}" srcOrd="0" destOrd="0" presId="urn:microsoft.com/office/officeart/2005/8/layout/list1"/>
    <dgm:cxn modelId="{CB33DF70-5DA4-45A0-86BB-BCF1826013AB}" type="presParOf" srcId="{79E12D41-783F-4191-A7B4-E0E8B1F57A22}" destId="{3E54E355-7B80-4F0D-9323-90217859B487}" srcOrd="1" destOrd="0" presId="urn:microsoft.com/office/officeart/2005/8/layout/list1"/>
    <dgm:cxn modelId="{F05C727D-3D25-48AF-977D-186C5E919708}" type="presParOf" srcId="{916E3949-5849-45DA-A1C7-33B2918E1ED5}" destId="{001F23AC-6E54-464A-8229-D5D3BD62AF3D}" srcOrd="9" destOrd="0" presId="urn:microsoft.com/office/officeart/2005/8/layout/list1"/>
    <dgm:cxn modelId="{DD716255-9124-4006-AE22-48DAFA15DCAE}" type="presParOf" srcId="{916E3949-5849-45DA-A1C7-33B2918E1ED5}" destId="{A1721F8F-44E9-45F0-AF88-4F0DF9046519}" srcOrd="10" destOrd="0" presId="urn:microsoft.com/office/officeart/2005/8/layout/list1"/>
    <dgm:cxn modelId="{CA6719C5-FDDF-4260-A9FE-955FF469EACB}" type="presParOf" srcId="{916E3949-5849-45DA-A1C7-33B2918E1ED5}" destId="{C6FB8111-D7B7-47C2-ADA8-F5617287D48C}" srcOrd="11" destOrd="0" presId="urn:microsoft.com/office/officeart/2005/8/layout/list1"/>
    <dgm:cxn modelId="{DD4CB46E-8142-475F-B15E-F708A09490C6}" type="presParOf" srcId="{916E3949-5849-45DA-A1C7-33B2918E1ED5}" destId="{83A96311-F8E9-46FF-8960-F5D8D06118B9}" srcOrd="12" destOrd="0" presId="urn:microsoft.com/office/officeart/2005/8/layout/list1"/>
    <dgm:cxn modelId="{D6BB4A88-A099-498F-8CCB-B8D298480CBF}" type="presParOf" srcId="{83A96311-F8E9-46FF-8960-F5D8D06118B9}" destId="{79E8D111-0F98-4BCD-90D2-2DB79C2D02F3}" srcOrd="0" destOrd="0" presId="urn:microsoft.com/office/officeart/2005/8/layout/list1"/>
    <dgm:cxn modelId="{FF5A5B8A-E918-46AF-A7CB-A13BD1063C39}" type="presParOf" srcId="{83A96311-F8E9-46FF-8960-F5D8D06118B9}" destId="{E1B5AFCD-53D4-440D-A285-4E6655C23DE6}" srcOrd="1" destOrd="0" presId="urn:microsoft.com/office/officeart/2005/8/layout/list1"/>
    <dgm:cxn modelId="{B3071B57-6086-4866-B566-74591D9963F0}" type="presParOf" srcId="{916E3949-5849-45DA-A1C7-33B2918E1ED5}" destId="{F58F2887-671A-426B-B6A1-BDACCC91F563}" srcOrd="13" destOrd="0" presId="urn:microsoft.com/office/officeart/2005/8/layout/list1"/>
    <dgm:cxn modelId="{745ED4B9-36BC-47CE-916D-C948CC547092}" type="presParOf" srcId="{916E3949-5849-45DA-A1C7-33B2918E1ED5}" destId="{B005FC88-8ED9-4111-82B8-D30121E640A3}" srcOrd="14" destOrd="0" presId="urn:microsoft.com/office/officeart/2005/8/layout/list1"/>
    <dgm:cxn modelId="{84DBE375-B0E3-443C-85CF-8A88A38E5FB1}" type="presParOf" srcId="{916E3949-5849-45DA-A1C7-33B2918E1ED5}" destId="{C846A63B-5100-4591-8AE9-605AAE689403}" srcOrd="15" destOrd="0" presId="urn:microsoft.com/office/officeart/2005/8/layout/list1"/>
    <dgm:cxn modelId="{CD034B1D-D910-4BBC-AEF2-4D9AE2911201}" type="presParOf" srcId="{916E3949-5849-45DA-A1C7-33B2918E1ED5}" destId="{E9164E11-8983-40F4-800F-3947AA65B56B}" srcOrd="16" destOrd="0" presId="urn:microsoft.com/office/officeart/2005/8/layout/list1"/>
    <dgm:cxn modelId="{7352B915-AB53-4880-A028-564761647B2B}" type="presParOf" srcId="{E9164E11-8983-40F4-800F-3947AA65B56B}" destId="{5614AD39-6565-41E5-B880-65BA755CD8EF}" srcOrd="0" destOrd="0" presId="urn:microsoft.com/office/officeart/2005/8/layout/list1"/>
    <dgm:cxn modelId="{CA649E6E-DB10-405B-9963-D4F58581BD78}" type="presParOf" srcId="{E9164E11-8983-40F4-800F-3947AA65B56B}" destId="{0B43CBCA-E40C-40A5-BCC8-C54BE66CF075}" srcOrd="1" destOrd="0" presId="urn:microsoft.com/office/officeart/2005/8/layout/list1"/>
    <dgm:cxn modelId="{EDF00206-2FA8-40A4-8E06-DF259507E07A}" type="presParOf" srcId="{916E3949-5849-45DA-A1C7-33B2918E1ED5}" destId="{3D5F83AF-F82A-4B04-ADC3-1A65CEBD58E3}" srcOrd="17" destOrd="0" presId="urn:microsoft.com/office/officeart/2005/8/layout/list1"/>
    <dgm:cxn modelId="{17D325D9-0434-4741-9A60-24F76F8FF0C5}" type="presParOf" srcId="{916E3949-5849-45DA-A1C7-33B2918E1ED5}" destId="{00310C4C-3EF3-4F46-B659-D80BB3D7C2F6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90C179-8D12-4B99-B60A-97BB5847DF4B}">
      <dsp:nvSpPr>
        <dsp:cNvPr id="0" name=""/>
        <dsp:cNvSpPr/>
      </dsp:nvSpPr>
      <dsp:spPr>
        <a:xfrm>
          <a:off x="0" y="0"/>
          <a:ext cx="6598093" cy="9073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</a:rPr>
            <a:t>познавательная активность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  <a:ea typeface="Cambria" pitchFamily="18" charset="0"/>
          </a:endParaRPr>
        </a:p>
      </dsp:txBody>
      <dsp:txXfrm>
        <a:off x="26574" y="26574"/>
        <a:ext cx="5512890" cy="854152"/>
      </dsp:txXfrm>
    </dsp:sp>
    <dsp:sp modelId="{0F842DBB-1163-4DDB-9B0B-9322C17D74D8}">
      <dsp:nvSpPr>
        <dsp:cNvPr id="0" name=""/>
        <dsp:cNvSpPr/>
      </dsp:nvSpPr>
      <dsp:spPr>
        <a:xfrm>
          <a:off x="492714" y="1033314"/>
          <a:ext cx="6598093" cy="9073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2483469"/>
                <a:satOff val="9953"/>
                <a:lumOff val="2157"/>
                <a:alphaOff val="0"/>
                <a:tint val="50000"/>
                <a:satMod val="300000"/>
              </a:schemeClr>
            </a:gs>
            <a:gs pos="35000">
              <a:schemeClr val="accent5">
                <a:hueOff val="-2483469"/>
                <a:satOff val="9953"/>
                <a:lumOff val="2157"/>
                <a:alphaOff val="0"/>
                <a:tint val="37000"/>
                <a:satMod val="300000"/>
              </a:schemeClr>
            </a:gs>
            <a:gs pos="100000">
              <a:schemeClr val="accent5">
                <a:hueOff val="-2483469"/>
                <a:satOff val="9953"/>
                <a:lumOff val="215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</a:rPr>
            <a:t>воображение, фантазия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  <a:ea typeface="Cambria" pitchFamily="18" charset="0"/>
          </a:endParaRPr>
        </a:p>
      </dsp:txBody>
      <dsp:txXfrm>
        <a:off x="519288" y="1059888"/>
        <a:ext cx="5462484" cy="854152"/>
      </dsp:txXfrm>
    </dsp:sp>
    <dsp:sp modelId="{C019AEB0-6BF1-4631-8C34-0EDB04EEC34A}">
      <dsp:nvSpPr>
        <dsp:cNvPr id="0" name=""/>
        <dsp:cNvSpPr/>
      </dsp:nvSpPr>
      <dsp:spPr>
        <a:xfrm>
          <a:off x="985429" y="2066629"/>
          <a:ext cx="6598093" cy="9073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tint val="50000"/>
                <a:satMod val="300000"/>
              </a:schemeClr>
            </a:gs>
            <a:gs pos="35000">
              <a:schemeClr val="accent5">
                <a:hueOff val="-4966938"/>
                <a:satOff val="19906"/>
                <a:lumOff val="4314"/>
                <a:alphaOff val="0"/>
                <a:tint val="37000"/>
                <a:satMod val="30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</a:rPr>
            <a:t>логическое и пространственное мышление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  <a:ea typeface="Cambria" pitchFamily="18" charset="0"/>
          </a:endParaRPr>
        </a:p>
      </dsp:txBody>
      <dsp:txXfrm>
        <a:off x="1012003" y="2093203"/>
        <a:ext cx="5462484" cy="854152"/>
      </dsp:txXfrm>
    </dsp:sp>
    <dsp:sp modelId="{1116C07A-4F9C-4A90-817B-7AFA1BD08525}">
      <dsp:nvSpPr>
        <dsp:cNvPr id="0" name=""/>
        <dsp:cNvSpPr/>
      </dsp:nvSpPr>
      <dsp:spPr>
        <a:xfrm>
          <a:off x="1478144" y="3099944"/>
          <a:ext cx="6598093" cy="9073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7450407"/>
                <a:satOff val="29858"/>
                <a:lumOff val="6471"/>
                <a:alphaOff val="0"/>
                <a:tint val="50000"/>
                <a:satMod val="300000"/>
              </a:schemeClr>
            </a:gs>
            <a:gs pos="35000">
              <a:schemeClr val="accent5">
                <a:hueOff val="-7450407"/>
                <a:satOff val="29858"/>
                <a:lumOff val="6471"/>
                <a:alphaOff val="0"/>
                <a:tint val="37000"/>
                <a:satMod val="300000"/>
              </a:schemeClr>
            </a:gs>
            <a:gs pos="100000">
              <a:schemeClr val="accent5">
                <a:hueOff val="-7450407"/>
                <a:satOff val="29858"/>
                <a:lumOff val="647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</a:rPr>
            <a:t>художественный вкус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  <a:ea typeface="Cambria" pitchFamily="18" charset="0"/>
          </a:endParaRPr>
        </a:p>
      </dsp:txBody>
      <dsp:txXfrm>
        <a:off x="1504718" y="3126518"/>
        <a:ext cx="5462484" cy="854152"/>
      </dsp:txXfrm>
    </dsp:sp>
    <dsp:sp modelId="{135EFBE4-A324-45E1-B88E-D5C7C5A2CAEF}">
      <dsp:nvSpPr>
        <dsp:cNvPr id="0" name=""/>
        <dsp:cNvSpPr/>
      </dsp:nvSpPr>
      <dsp:spPr>
        <a:xfrm>
          <a:off x="1970858" y="4133259"/>
          <a:ext cx="6598093" cy="9073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</a:rPr>
            <a:t>наблюдательность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  <a:ea typeface="Cambria" pitchFamily="18" charset="0"/>
          </a:endParaRPr>
        </a:p>
      </dsp:txBody>
      <dsp:txXfrm>
        <a:off x="1997432" y="4159833"/>
        <a:ext cx="5462484" cy="854152"/>
      </dsp:txXfrm>
    </dsp:sp>
    <dsp:sp modelId="{3E5C799A-078D-4E2C-89B1-0BCB9D0AE491}">
      <dsp:nvSpPr>
        <dsp:cNvPr id="0" name=""/>
        <dsp:cNvSpPr/>
      </dsp:nvSpPr>
      <dsp:spPr>
        <a:xfrm>
          <a:off x="6008347" y="662833"/>
          <a:ext cx="589745" cy="589745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  <a:ea typeface="Cambria" pitchFamily="18" charset="0"/>
          </a:endParaRPr>
        </a:p>
      </dsp:txBody>
      <dsp:txXfrm>
        <a:off x="6141040" y="662833"/>
        <a:ext cx="324359" cy="443783"/>
      </dsp:txXfrm>
    </dsp:sp>
    <dsp:sp modelId="{3EAA2100-4E14-4B5B-AF73-67C1FB1536C1}">
      <dsp:nvSpPr>
        <dsp:cNvPr id="0" name=""/>
        <dsp:cNvSpPr/>
      </dsp:nvSpPr>
      <dsp:spPr>
        <a:xfrm>
          <a:off x="6501062" y="1696148"/>
          <a:ext cx="589745" cy="589745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3580161"/>
            <a:satOff val="16084"/>
            <a:lumOff val="1106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  <a:ea typeface="Cambria" pitchFamily="18" charset="0"/>
          </a:endParaRPr>
        </a:p>
      </dsp:txBody>
      <dsp:txXfrm>
        <a:off x="6633755" y="1696148"/>
        <a:ext cx="324359" cy="443783"/>
      </dsp:txXfrm>
    </dsp:sp>
    <dsp:sp modelId="{9391464C-5746-41EE-B0B0-A84BF13CE61F}">
      <dsp:nvSpPr>
        <dsp:cNvPr id="0" name=""/>
        <dsp:cNvSpPr/>
      </dsp:nvSpPr>
      <dsp:spPr>
        <a:xfrm>
          <a:off x="6993777" y="2714341"/>
          <a:ext cx="589745" cy="589745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7160321"/>
            <a:satOff val="32169"/>
            <a:lumOff val="2211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  <a:ea typeface="Cambria" pitchFamily="18" charset="0"/>
          </a:endParaRPr>
        </a:p>
      </dsp:txBody>
      <dsp:txXfrm>
        <a:off x="7126470" y="2714341"/>
        <a:ext cx="324359" cy="443783"/>
      </dsp:txXfrm>
    </dsp:sp>
    <dsp:sp modelId="{53A8E6A9-AF3E-493B-AF8D-485FBB69A2AA}">
      <dsp:nvSpPr>
        <dsp:cNvPr id="0" name=""/>
        <dsp:cNvSpPr/>
      </dsp:nvSpPr>
      <dsp:spPr>
        <a:xfrm>
          <a:off x="7486491" y="3757737"/>
          <a:ext cx="589745" cy="589745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  <a:ea typeface="Cambria" pitchFamily="18" charset="0"/>
          </a:endParaRPr>
        </a:p>
      </dsp:txBody>
      <dsp:txXfrm>
        <a:off x="7619184" y="3757737"/>
        <a:ext cx="324359" cy="4437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2DF86F-FC4C-4A07-A773-4DDCD6B8C5D7}">
      <dsp:nvSpPr>
        <dsp:cNvPr id="0" name=""/>
        <dsp:cNvSpPr/>
      </dsp:nvSpPr>
      <dsp:spPr>
        <a:xfrm>
          <a:off x="1142993" y="0"/>
          <a:ext cx="7726624" cy="4667048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DB8AD3-2F68-44EC-8DB5-A5C90AC4334A}">
      <dsp:nvSpPr>
        <dsp:cNvPr id="0" name=""/>
        <dsp:cNvSpPr/>
      </dsp:nvSpPr>
      <dsp:spPr>
        <a:xfrm>
          <a:off x="1237517" y="3739385"/>
          <a:ext cx="191800" cy="191800"/>
        </a:xfrm>
        <a:prstGeom prst="ellipse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D05507-F545-4F8E-BF83-754480A37882}">
      <dsp:nvSpPr>
        <dsp:cNvPr id="0" name=""/>
        <dsp:cNvSpPr/>
      </dsp:nvSpPr>
      <dsp:spPr>
        <a:xfrm>
          <a:off x="969318" y="3971512"/>
          <a:ext cx="2166281" cy="12404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31" tIns="0" rIns="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оптимальностью отношений к выполняемой деятельности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969318" y="3971512"/>
        <a:ext cx="2166281" cy="1240446"/>
      </dsp:txXfrm>
    </dsp:sp>
    <dsp:sp modelId="{D103E2BA-7E51-4ED5-8F53-1BAF4FBE80EC}">
      <dsp:nvSpPr>
        <dsp:cNvPr id="0" name=""/>
        <dsp:cNvSpPr/>
      </dsp:nvSpPr>
      <dsp:spPr>
        <a:xfrm>
          <a:off x="2592626" y="2527083"/>
          <a:ext cx="333565" cy="333565"/>
        </a:xfrm>
        <a:prstGeom prst="ellipse">
          <a:avLst/>
        </a:prstGeom>
        <a:solidFill>
          <a:schemeClr val="accent1">
            <a:alpha val="90000"/>
            <a:hueOff val="0"/>
            <a:satOff val="0"/>
            <a:lumOff val="0"/>
            <a:alphaOff val="-13333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B5FA6E-F6C5-4279-87AC-8F7D15FF0CF1}">
      <dsp:nvSpPr>
        <dsp:cNvPr id="0" name=""/>
        <dsp:cNvSpPr/>
      </dsp:nvSpPr>
      <dsp:spPr>
        <a:xfrm>
          <a:off x="2196269" y="2693866"/>
          <a:ext cx="2877496" cy="23818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749" tIns="0" rIns="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интенсивностью усвоения различных способов позитивного достижения результата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196269" y="2693866"/>
        <a:ext cx="2877496" cy="2381865"/>
      </dsp:txXfrm>
    </dsp:sp>
    <dsp:sp modelId="{4D089FB1-A76A-4A85-AA9F-1B59118DE4F6}">
      <dsp:nvSpPr>
        <dsp:cNvPr id="0" name=""/>
        <dsp:cNvSpPr/>
      </dsp:nvSpPr>
      <dsp:spPr>
        <a:xfrm>
          <a:off x="4322996" y="1633753"/>
          <a:ext cx="441974" cy="441974"/>
        </a:xfrm>
        <a:prstGeom prst="ellipse">
          <a:avLst/>
        </a:prstGeom>
        <a:solidFill>
          <a:schemeClr val="accent1">
            <a:alpha val="90000"/>
            <a:hueOff val="0"/>
            <a:satOff val="0"/>
            <a:lumOff val="0"/>
            <a:alphaOff val="-26667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64D2C9-E413-41FE-BEA6-E64F262C30FD}">
      <dsp:nvSpPr>
        <dsp:cNvPr id="0" name=""/>
        <dsp:cNvSpPr/>
      </dsp:nvSpPr>
      <dsp:spPr>
        <a:xfrm>
          <a:off x="4325256" y="1854740"/>
          <a:ext cx="2188672" cy="32209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193" tIns="0" rIns="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опытом творческой деятельности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325256" y="1854740"/>
        <a:ext cx="2188672" cy="3220990"/>
      </dsp:txXfrm>
    </dsp:sp>
    <dsp:sp modelId="{41A18A1C-F1CB-4979-B6A0-50B4F038AECF}">
      <dsp:nvSpPr>
        <dsp:cNvPr id="0" name=""/>
        <dsp:cNvSpPr/>
      </dsp:nvSpPr>
      <dsp:spPr>
        <a:xfrm>
          <a:off x="6207641" y="1042717"/>
          <a:ext cx="592078" cy="592078"/>
        </a:xfrm>
        <a:prstGeom prst="ellipse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BA7C3F-1A73-4D7E-86F5-B24BB494C9C2}">
      <dsp:nvSpPr>
        <dsp:cNvPr id="0" name=""/>
        <dsp:cNvSpPr/>
      </dsp:nvSpPr>
      <dsp:spPr>
        <a:xfrm>
          <a:off x="6590514" y="1425641"/>
          <a:ext cx="2733774" cy="37369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3730" tIns="0" rIns="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направленностью на его практическое использование в своей повседневной жизни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590514" y="1425641"/>
        <a:ext cx="2733774" cy="373697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143222-7AA1-4ED4-934C-CE128BB68949}">
      <dsp:nvSpPr>
        <dsp:cNvPr id="0" name=""/>
        <dsp:cNvSpPr/>
      </dsp:nvSpPr>
      <dsp:spPr>
        <a:xfrm>
          <a:off x="705284" y="435083"/>
          <a:ext cx="3233438" cy="3233438"/>
        </a:xfrm>
        <a:prstGeom prst="circularArrow">
          <a:avLst>
            <a:gd name="adj1" fmla="val 5689"/>
            <a:gd name="adj2" fmla="val 340510"/>
            <a:gd name="adj3" fmla="val 12590051"/>
            <a:gd name="adj4" fmla="val 18150867"/>
            <a:gd name="adj5" fmla="val 5908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071780C-1444-4314-9778-6129545900B0}">
      <dsp:nvSpPr>
        <dsp:cNvPr id="0" name=""/>
        <dsp:cNvSpPr/>
      </dsp:nvSpPr>
      <dsp:spPr>
        <a:xfrm>
          <a:off x="1225628" y="586752"/>
          <a:ext cx="2192751" cy="109637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Cambria" pitchFamily="18" charset="0"/>
              <a:ea typeface="Cambria" pitchFamily="18" charset="0"/>
            </a:rPr>
            <a:t>«Социально-коммуникативное развитие»</a:t>
          </a:r>
          <a:endParaRPr lang="ru-RU" sz="1800" b="1" kern="1200" dirty="0">
            <a:latin typeface="Cambria" pitchFamily="18" charset="0"/>
            <a:ea typeface="Cambria" pitchFamily="18" charset="0"/>
          </a:endParaRPr>
        </a:p>
      </dsp:txBody>
      <dsp:txXfrm>
        <a:off x="1279149" y="640273"/>
        <a:ext cx="2085709" cy="989333"/>
      </dsp:txXfrm>
    </dsp:sp>
    <dsp:sp modelId="{D4E07F0A-E1CB-4735-A8ED-93D557148B1A}">
      <dsp:nvSpPr>
        <dsp:cNvPr id="0" name=""/>
        <dsp:cNvSpPr/>
      </dsp:nvSpPr>
      <dsp:spPr>
        <a:xfrm>
          <a:off x="2451115" y="2709359"/>
          <a:ext cx="2192751" cy="1096375"/>
        </a:xfrm>
        <a:prstGeom prst="round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tint val="50000"/>
                <a:satMod val="300000"/>
              </a:schemeClr>
            </a:gs>
            <a:gs pos="35000">
              <a:schemeClr val="accent5">
                <a:hueOff val="-4966938"/>
                <a:satOff val="19906"/>
                <a:lumOff val="4314"/>
                <a:alphaOff val="0"/>
                <a:tint val="37000"/>
                <a:satMod val="30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Cambria" pitchFamily="18" charset="0"/>
              <a:ea typeface="Cambria" pitchFamily="18" charset="0"/>
            </a:rPr>
            <a:t>«Познавательное развитие»</a:t>
          </a:r>
          <a:endParaRPr lang="ru-RU" sz="1800" b="1" kern="1200" dirty="0">
            <a:latin typeface="Cambria" pitchFamily="18" charset="0"/>
            <a:ea typeface="Cambria" pitchFamily="18" charset="0"/>
          </a:endParaRPr>
        </a:p>
      </dsp:txBody>
      <dsp:txXfrm>
        <a:off x="2504636" y="2762880"/>
        <a:ext cx="2085709" cy="989333"/>
      </dsp:txXfrm>
    </dsp:sp>
    <dsp:sp modelId="{EE48B733-DB75-48B4-9EE5-21E2D552556A}">
      <dsp:nvSpPr>
        <dsp:cNvPr id="0" name=""/>
        <dsp:cNvSpPr/>
      </dsp:nvSpPr>
      <dsp:spPr>
        <a:xfrm>
          <a:off x="140" y="2709359"/>
          <a:ext cx="2192751" cy="1096375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Cambria" pitchFamily="18" charset="0"/>
              <a:ea typeface="Cambria" pitchFamily="18" charset="0"/>
            </a:rPr>
            <a:t>«Художественно-эстетическое развитие»</a:t>
          </a:r>
          <a:endParaRPr lang="ru-RU" sz="1800" b="1" kern="1200" dirty="0">
            <a:latin typeface="Cambria" pitchFamily="18" charset="0"/>
            <a:ea typeface="Cambria" pitchFamily="18" charset="0"/>
          </a:endParaRPr>
        </a:p>
      </dsp:txBody>
      <dsp:txXfrm>
        <a:off x="53661" y="2762880"/>
        <a:ext cx="2085709" cy="98933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711100-9FE4-4938-9EBA-9D8EE20F0353}">
      <dsp:nvSpPr>
        <dsp:cNvPr id="0" name=""/>
        <dsp:cNvSpPr/>
      </dsp:nvSpPr>
      <dsp:spPr>
        <a:xfrm>
          <a:off x="233772" y="0"/>
          <a:ext cx="5760640" cy="2304256"/>
        </a:xfrm>
        <a:prstGeom prst="leftRightRibb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C89EEFA-64E6-400B-AEA4-FC185AD39BF4}">
      <dsp:nvSpPr>
        <dsp:cNvPr id="0" name=""/>
        <dsp:cNvSpPr/>
      </dsp:nvSpPr>
      <dsp:spPr>
        <a:xfrm>
          <a:off x="763282" y="403244"/>
          <a:ext cx="2224544" cy="1129085"/>
        </a:xfrm>
        <a:prstGeom prst="rect">
          <a:avLst/>
        </a:prstGeom>
        <a:noFill/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64008" rIns="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Cambria" pitchFamily="18" charset="0"/>
              <a:ea typeface="Cambria" pitchFamily="18" charset="0"/>
            </a:rPr>
            <a:t>исследовательская деятельность</a:t>
          </a:r>
          <a:endParaRPr lang="ru-RU" sz="1800" b="1" kern="1200" dirty="0">
            <a:latin typeface="Cambria" pitchFamily="18" charset="0"/>
            <a:ea typeface="Cambria" pitchFamily="18" charset="0"/>
          </a:endParaRPr>
        </a:p>
      </dsp:txBody>
      <dsp:txXfrm>
        <a:off x="763282" y="403244"/>
        <a:ext cx="2224544" cy="1129085"/>
      </dsp:txXfrm>
    </dsp:sp>
    <dsp:sp modelId="{2F1645ED-FA0F-454F-A0C8-32A89B2926BB}">
      <dsp:nvSpPr>
        <dsp:cNvPr id="0" name=""/>
        <dsp:cNvSpPr/>
      </dsp:nvSpPr>
      <dsp:spPr>
        <a:xfrm>
          <a:off x="3114092" y="771925"/>
          <a:ext cx="2246649" cy="1129085"/>
        </a:xfrm>
        <a:prstGeom prst="rect">
          <a:avLst/>
        </a:prstGeom>
        <a:noFill/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64008" rIns="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Cambria" pitchFamily="18" charset="0"/>
              <a:ea typeface="Cambria" pitchFamily="18" charset="0"/>
            </a:rPr>
            <a:t>экспериментальная деятельность</a:t>
          </a:r>
          <a:endParaRPr lang="ru-RU" sz="1800" b="1" kern="1200" dirty="0">
            <a:latin typeface="Cambria" pitchFamily="18" charset="0"/>
            <a:ea typeface="Cambria" pitchFamily="18" charset="0"/>
          </a:endParaRPr>
        </a:p>
      </dsp:txBody>
      <dsp:txXfrm>
        <a:off x="3114092" y="771925"/>
        <a:ext cx="2246649" cy="112908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1A0828-EE61-4BE4-9FAF-5482AE7F2974}">
      <dsp:nvSpPr>
        <dsp:cNvPr id="0" name=""/>
        <dsp:cNvSpPr/>
      </dsp:nvSpPr>
      <dsp:spPr>
        <a:xfrm>
          <a:off x="0" y="13748"/>
          <a:ext cx="8928992" cy="11606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 smtClean="0">
              <a:latin typeface="Times New Roman" pitchFamily="18" charset="0"/>
              <a:cs typeface="Times New Roman" pitchFamily="18" charset="0"/>
            </a:rPr>
            <a:t>Организационный этап </a:t>
          </a:r>
          <a:r>
            <a:rPr lang="ru-RU" sz="2000" i="0" kern="1200" dirty="0" smtClean="0">
              <a:latin typeface="Times New Roman" pitchFamily="18" charset="0"/>
              <a:cs typeface="Times New Roman" pitchFamily="18" charset="0"/>
            </a:rPr>
            <a:t>— мотивирующее начало в игровой форме.</a:t>
          </a:r>
          <a:endParaRPr lang="ru-RU" sz="2000" i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6658" y="70406"/>
        <a:ext cx="8815676" cy="1047324"/>
      </dsp:txXfrm>
    </dsp:sp>
    <dsp:sp modelId="{FAE5D311-938F-47E5-80B1-EEF8A2A3DDF3}">
      <dsp:nvSpPr>
        <dsp:cNvPr id="0" name=""/>
        <dsp:cNvSpPr/>
      </dsp:nvSpPr>
      <dsp:spPr>
        <a:xfrm>
          <a:off x="0" y="1350148"/>
          <a:ext cx="8928992" cy="116064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 smtClean="0">
              <a:latin typeface="Times New Roman" pitchFamily="18" charset="0"/>
              <a:cs typeface="Times New Roman" pitchFamily="18" charset="0"/>
            </a:rPr>
            <a:t>Основной этап</a:t>
          </a:r>
          <a:r>
            <a:rPr lang="ru-RU" sz="2000" i="0" kern="1200" dirty="0" smtClean="0">
              <a:latin typeface="Times New Roman" pitchFamily="18" charset="0"/>
              <a:cs typeface="Times New Roman" pitchFamily="18" charset="0"/>
            </a:rPr>
            <a:t>— наиболее активная практическая часть занятия, которая включает следующие виды деятельности: </a:t>
          </a:r>
          <a:endParaRPr lang="ru-RU" sz="2000" i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6658" y="1406806"/>
        <a:ext cx="8815676" cy="1047324"/>
      </dsp:txXfrm>
    </dsp:sp>
    <dsp:sp modelId="{6F906763-B4F6-4163-BE88-4E18BD9D0370}">
      <dsp:nvSpPr>
        <dsp:cNvPr id="0" name=""/>
        <dsp:cNvSpPr/>
      </dsp:nvSpPr>
      <dsp:spPr>
        <a:xfrm>
          <a:off x="0" y="2510788"/>
          <a:ext cx="8928992" cy="1026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3495" tIns="25400" rIns="142240" bIns="25400" numCol="1" spcCol="1270" anchor="t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i="0" kern="1200" dirty="0" smtClean="0">
              <a:latin typeface="Times New Roman" pitchFamily="18" charset="0"/>
              <a:cs typeface="Times New Roman" pitchFamily="18" charset="0"/>
            </a:rPr>
            <a:t>показ образца, пояснение педагогом пошаговой инструкции, разбор инструктивной карты, самостоятельная работа детей; </a:t>
          </a:r>
          <a:endParaRPr lang="ru-RU" sz="2000" i="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i="0" kern="1200" dirty="0" smtClean="0">
              <a:latin typeface="Times New Roman" pitchFamily="18" charset="0"/>
              <a:cs typeface="Times New Roman" pitchFamily="18" charset="0"/>
            </a:rPr>
            <a:t>физкультминутка. </a:t>
          </a:r>
          <a:endParaRPr lang="ru-RU" sz="2000" i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510788"/>
        <a:ext cx="8928992" cy="1026720"/>
      </dsp:txXfrm>
    </dsp:sp>
    <dsp:sp modelId="{A88FAD2C-A99A-4E62-92ED-4711B392F002}">
      <dsp:nvSpPr>
        <dsp:cNvPr id="0" name=""/>
        <dsp:cNvSpPr/>
      </dsp:nvSpPr>
      <dsp:spPr>
        <a:xfrm>
          <a:off x="0" y="3537508"/>
          <a:ext cx="8928992" cy="116064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 smtClean="0">
              <a:latin typeface="Times New Roman" pitchFamily="18" charset="0"/>
              <a:cs typeface="Times New Roman" pitchFamily="18" charset="0"/>
            </a:rPr>
            <a:t>Заключительный, итоговый этап</a:t>
          </a:r>
          <a:r>
            <a:rPr lang="ru-RU" sz="2000" i="0" kern="1200" dirty="0" smtClean="0">
              <a:latin typeface="Times New Roman" pitchFamily="18" charset="0"/>
              <a:cs typeface="Times New Roman" pitchFamily="18" charset="0"/>
            </a:rPr>
            <a:t> — рефлексия, уборка рабочих мест, организация выставки детских работ. </a:t>
          </a:r>
          <a:endParaRPr lang="ru-RU" sz="2000" i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6658" y="3594166"/>
        <a:ext cx="8815676" cy="104732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7498B-F769-4A24-A83E-1F5EAB62E5AE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475F0-F912-4489-A97C-DEB73F3D8E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7498B-F769-4A24-A83E-1F5EAB62E5AE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475F0-F912-4489-A97C-DEB73F3D8E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7498B-F769-4A24-A83E-1F5EAB62E5AE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475F0-F912-4489-A97C-DEB73F3D8E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7498B-F769-4A24-A83E-1F5EAB62E5AE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475F0-F912-4489-A97C-DEB73F3D8E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7498B-F769-4A24-A83E-1F5EAB62E5AE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475F0-F912-4489-A97C-DEB73F3D8E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7498B-F769-4A24-A83E-1F5EAB62E5AE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475F0-F912-4489-A97C-DEB73F3D8E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7498B-F769-4A24-A83E-1F5EAB62E5AE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475F0-F912-4489-A97C-DEB73F3D8E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7498B-F769-4A24-A83E-1F5EAB62E5AE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475F0-F912-4489-A97C-DEB73F3D8E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7498B-F769-4A24-A83E-1F5EAB62E5AE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475F0-F912-4489-A97C-DEB73F3D8E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7498B-F769-4A24-A83E-1F5EAB62E5AE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475F0-F912-4489-A97C-DEB73F3D8E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7498B-F769-4A24-A83E-1F5EAB62E5AE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475F0-F912-4489-A97C-DEB73F3D8E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D7498B-F769-4A24-A83E-1F5EAB62E5AE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0475F0-F912-4489-A97C-DEB73F3D8E3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image" Target="../media/image4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0" y="-64123"/>
            <a:ext cx="9144000" cy="6949507"/>
            <a:chOff x="0" y="-64123"/>
            <a:chExt cx="9144000" cy="6949507"/>
          </a:xfrm>
        </p:grpSpPr>
        <p:pic>
          <p:nvPicPr>
            <p:cNvPr id="1028" name="Picture 4" descr="http://i41.fastpic.ru/thumb/2012/0914/ab/6231959070fb453c5a4876a8a2ca58ab.jpe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-64123"/>
              <a:ext cx="9144000" cy="6949507"/>
            </a:xfrm>
            <a:prstGeom prst="rect">
              <a:avLst/>
            </a:prstGeom>
            <a:noFill/>
          </p:spPr>
        </p:pic>
        <p:grpSp>
          <p:nvGrpSpPr>
            <p:cNvPr id="9" name="Группа 8"/>
            <p:cNvGrpSpPr/>
            <p:nvPr/>
          </p:nvGrpSpPr>
          <p:grpSpPr>
            <a:xfrm>
              <a:off x="4932040" y="1340768"/>
              <a:ext cx="4032448" cy="1656184"/>
              <a:chOff x="4932040" y="1196752"/>
              <a:chExt cx="4032448" cy="1656184"/>
            </a:xfrm>
            <a:solidFill>
              <a:schemeClr val="bg1"/>
            </a:solidFill>
          </p:grpSpPr>
          <p:sp>
            <p:nvSpPr>
              <p:cNvPr id="7" name="Скругленный прямоугольник 6"/>
              <p:cNvSpPr/>
              <p:nvPr/>
            </p:nvSpPr>
            <p:spPr>
              <a:xfrm>
                <a:off x="4932040" y="1196752"/>
                <a:ext cx="4032448" cy="1152128"/>
              </a:xfrm>
              <a:prstGeom prst="roundRect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" name="Скругленный прямоугольник 7"/>
              <p:cNvSpPr/>
              <p:nvPr/>
            </p:nvSpPr>
            <p:spPr>
              <a:xfrm>
                <a:off x="6732240" y="2204864"/>
                <a:ext cx="2232248" cy="648072"/>
              </a:xfrm>
              <a:prstGeom prst="roundRect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07704" y="5373216"/>
            <a:ext cx="4644008" cy="108012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400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Вечкитова</a:t>
            </a:r>
            <a:r>
              <a:rPr lang="ru-RU" sz="24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 С.Ю., воспитатель </a:t>
            </a:r>
          </a:p>
          <a:p>
            <a:pPr algn="just"/>
            <a:r>
              <a:rPr lang="ru-RU" sz="24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МАДОУ</a:t>
            </a:r>
            <a:r>
              <a:rPr lang="en-US" sz="24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 </a:t>
            </a:r>
            <a:r>
              <a:rPr lang="ru-RU" sz="24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города Нижневартовска детский сад №62 «</a:t>
            </a:r>
            <a:r>
              <a:rPr lang="ru-RU" sz="2400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Журавушка</a:t>
            </a:r>
            <a:r>
              <a:rPr lang="ru-RU" sz="24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»</a:t>
            </a:r>
            <a:r>
              <a:rPr lang="ru-RU" sz="2400" i="1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endParaRPr lang="ru-RU" sz="2400" i="1" dirty="0">
              <a:solidFill>
                <a:srgbClr val="002060"/>
              </a:solidFill>
              <a:cs typeface="Times New Roman" pitchFamily="18" charset="0"/>
            </a:endParaRPr>
          </a:p>
          <a:p>
            <a:pPr algn="just"/>
            <a:endParaRPr lang="ru-RU" sz="2400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196752"/>
            <a:ext cx="8892480" cy="1656184"/>
          </a:xfrm>
          <a:noFill/>
        </p:spPr>
        <p:txBody>
          <a:bodyPr>
            <a:noAutofit/>
          </a:bodyPr>
          <a:lstStyle/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Конструктор LEGO как 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средство развития познавательной 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активности детей старшего дошкольного возраста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itd0.mycdn.me/image?id=849405859076&amp;t=20&amp;plc=WEB&amp;tkn=*KHmPGuUkk5eLWMohnHWO_IULZAU"/>
          <p:cNvPicPr>
            <a:picLocks noChangeAspect="1" noChangeArrowheads="1"/>
          </p:cNvPicPr>
          <p:nvPr/>
        </p:nvPicPr>
        <p:blipFill>
          <a:blip r:embed="rId2" cstate="print"/>
          <a:srcRect t="88514" r="6250"/>
          <a:stretch>
            <a:fillRect/>
          </a:stretch>
        </p:blipFill>
        <p:spPr bwMode="auto">
          <a:xfrm>
            <a:off x="0" y="6093296"/>
            <a:ext cx="9144000" cy="792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http://itd0.mycdn.me/image?id=849405859076&amp;t=20&amp;plc=WEB&amp;tkn=*KHmPGuUkk5eLWMohnHWO_IULZAU"/>
          <p:cNvPicPr>
            <a:picLocks noChangeAspect="1" noChangeArrowheads="1"/>
          </p:cNvPicPr>
          <p:nvPr/>
        </p:nvPicPr>
        <p:blipFill>
          <a:blip r:embed="rId2" cstate="print"/>
          <a:srcRect r="6250" b="88911"/>
          <a:stretch>
            <a:fillRect/>
          </a:stretch>
        </p:blipFill>
        <p:spPr bwMode="auto">
          <a:xfrm>
            <a:off x="0" y="0"/>
            <a:ext cx="9144000" cy="764704"/>
          </a:xfrm>
          <a:prstGeom prst="rect">
            <a:avLst/>
          </a:prstGeom>
          <a:noFill/>
        </p:spPr>
      </p:pic>
      <p:pic>
        <p:nvPicPr>
          <p:cNvPr id="6" name="Picture 2" descr="C:\Users\Ирина\Desktop\20181218_133151.jpg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27556" y="3406552"/>
            <a:ext cx="4011578" cy="26539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0"/>
          </a:effectLst>
        </p:spPr>
      </p:pic>
      <p:pic>
        <p:nvPicPr>
          <p:cNvPr id="7" name="Picture 3" descr="C:\Users\Ирина\Desktop\20181218_130443.jpg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34678" y="747906"/>
            <a:ext cx="4104456" cy="26194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0"/>
          </a:effectLst>
        </p:spPr>
      </p:pic>
      <p:pic>
        <p:nvPicPr>
          <p:cNvPr id="8" name="Picture 6" descr="C:\Users\Ирина\Desktop\20181218_132203.jpg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406552"/>
            <a:ext cx="4073780" cy="26860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0"/>
          </a:effectLst>
        </p:spPr>
      </p:pic>
      <p:pic>
        <p:nvPicPr>
          <p:cNvPr id="9" name="Picture 5" descr="C:\Users\Ирина\Desktop\20181218_131131.jpg"/>
          <p:cNvPicPr>
            <a:picLocks noChangeAspect="1" noChangeArrowheads="1"/>
          </p:cNvPicPr>
          <p:nvPr/>
        </p:nvPicPr>
        <p:blipFill rotWithShape="1">
          <a:blip r:embed="rId6"/>
          <a:srcRect r="43288" b="35639"/>
          <a:stretch/>
        </p:blipFill>
        <p:spPr bwMode="auto">
          <a:xfrm>
            <a:off x="132242" y="695818"/>
            <a:ext cx="3939266" cy="2794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40481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btnews.me/wp-content/uploads/2017/03/91da840f3699c5f8021cf93c70.jpg"/>
          <p:cNvPicPr>
            <a:picLocks noChangeAspect="1" noChangeArrowheads="1"/>
          </p:cNvPicPr>
          <p:nvPr/>
        </p:nvPicPr>
        <p:blipFill>
          <a:blip r:embed="rId2" cstate="print"/>
          <a:srcRect l="13221" r="12187"/>
          <a:stretch>
            <a:fillRect/>
          </a:stretch>
        </p:blipFill>
        <p:spPr bwMode="auto">
          <a:xfrm>
            <a:off x="0" y="332656"/>
            <a:ext cx="9144000" cy="6096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itd0.mycdn.me/image?id=849405859076&amp;t=20&amp;plc=WEB&amp;tkn=*KHmPGuUkk5eLWMohnHWO_IULZAU"/>
          <p:cNvPicPr>
            <a:picLocks noChangeAspect="1" noChangeArrowheads="1"/>
          </p:cNvPicPr>
          <p:nvPr/>
        </p:nvPicPr>
        <p:blipFill>
          <a:blip r:embed="rId2" cstate="print"/>
          <a:srcRect t="88514" r="6250"/>
          <a:stretch>
            <a:fillRect/>
          </a:stretch>
        </p:blipFill>
        <p:spPr bwMode="auto">
          <a:xfrm>
            <a:off x="0" y="6093296"/>
            <a:ext cx="9144000" cy="792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http://itd0.mycdn.me/image?id=849405859076&amp;t=20&amp;plc=WEB&amp;tkn=*KHmPGuUkk5eLWMohnHWO_IULZAU"/>
          <p:cNvPicPr>
            <a:picLocks noChangeAspect="1" noChangeArrowheads="1"/>
          </p:cNvPicPr>
          <p:nvPr/>
        </p:nvPicPr>
        <p:blipFill>
          <a:blip r:embed="rId2" cstate="print"/>
          <a:srcRect r="6250" b="88911"/>
          <a:stretch>
            <a:fillRect/>
          </a:stretch>
        </p:blipFill>
        <p:spPr bwMode="auto">
          <a:xfrm>
            <a:off x="0" y="0"/>
            <a:ext cx="9144000" cy="764704"/>
          </a:xfrm>
          <a:prstGeom prst="rect">
            <a:avLst/>
          </a:prstGeom>
          <a:noFill/>
        </p:spPr>
      </p:pic>
      <p:graphicFrame>
        <p:nvGraphicFramePr>
          <p:cNvPr id="4" name="Схема 3"/>
          <p:cNvGraphicFramePr/>
          <p:nvPr/>
        </p:nvGraphicFramePr>
        <p:xfrm>
          <a:off x="323528" y="908720"/>
          <a:ext cx="8568952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5364" name="Picture 4" descr="https://top-cena.ru/up_img/7c4/7c439aa65853330cf1d29b10de94e5d4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1708" b="11355"/>
          <a:stretch>
            <a:fillRect/>
          </a:stretch>
        </p:blipFill>
        <p:spPr bwMode="auto">
          <a:xfrm>
            <a:off x="6012160" y="3899777"/>
            <a:ext cx="3131840" cy="2409543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23528" y="-99392"/>
            <a:ext cx="835292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Значение конструирования в развитии детей старшего дошкольного возраста </a:t>
            </a:r>
            <a:endParaRPr lang="ru-RU" sz="2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>
            <a:off x="76928" y="116632"/>
            <a:ext cx="9097533" cy="1656184"/>
            <a:chOff x="0" y="0"/>
            <a:chExt cx="6634395" cy="907300"/>
          </a:xfrm>
          <a:scene3d>
            <a:camera prst="orthographicFront"/>
            <a:lightRig rig="flat" dir="t"/>
          </a:scene3d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0" y="0"/>
              <a:ext cx="6598093" cy="907300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0"/>
                <a:satOff val="0"/>
                <a:lumOff val="0"/>
                <a:alphaOff val="0"/>
              </a:schemeClr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8" name="Скругленный прямоугольник 4"/>
            <p:cNvSpPr txBox="1"/>
            <p:nvPr/>
          </p:nvSpPr>
          <p:spPr>
            <a:xfrm>
              <a:off x="62875" y="78896"/>
              <a:ext cx="6571520" cy="61012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algn="just">
                <a:defRPr/>
              </a:pPr>
              <a:endParaRPr lang="en-US" sz="2400" b="1" dirty="0" smtClean="0">
                <a:latin typeface="Cambria" panose="02040503050406030204" pitchFamily="18" charset="0"/>
                <a:cs typeface="Times New Roman" panose="02020603050405020304" pitchFamily="18" charset="0"/>
              </a:endParaRPr>
            </a:p>
            <a:p>
              <a:pPr algn="just">
                <a:defRPr/>
              </a:pPr>
              <a:endParaRPr lang="en-US" sz="2400" b="1" dirty="0">
                <a:latin typeface="Cambria" panose="02040503050406030204" pitchFamily="18" charset="0"/>
                <a:cs typeface="Times New Roman" panose="02020603050405020304" pitchFamily="18" charset="0"/>
              </a:endParaRPr>
            </a:p>
            <a:p>
              <a:pPr algn="just">
                <a:defRPr/>
              </a:pPr>
              <a:r>
                <a:rPr lang="ru-RU" sz="2400" b="1" dirty="0" smtClean="0">
                  <a:latin typeface="Cambria" panose="02040503050406030204" pitchFamily="18" charset="0"/>
                  <a:cs typeface="Times New Roman" panose="02020603050405020304" pitchFamily="18" charset="0"/>
                </a:rPr>
                <a:t>Познавательную </a:t>
              </a:r>
              <a:r>
                <a:rPr lang="ru-RU" sz="2400" b="1" dirty="0">
                  <a:latin typeface="Cambria" panose="02040503050406030204" pitchFamily="18" charset="0"/>
                  <a:cs typeface="Times New Roman" panose="02020603050405020304" pitchFamily="18" charset="0"/>
                </a:rPr>
                <a:t>активность </a:t>
              </a:r>
              <a:r>
                <a:rPr lang="ru-RU" sz="2400" dirty="0">
                  <a:latin typeface="Cambria" panose="02040503050406030204" pitchFamily="18" charset="0"/>
                  <a:cs typeface="Times New Roman" panose="02020603050405020304" pitchFamily="18" charset="0"/>
                </a:rPr>
                <a:t>- качество личности, которое включает стремление личности к познанию, выражает интеллектуальный отклик на процесс познания </a:t>
              </a:r>
            </a:p>
            <a:p>
              <a:pPr algn="r">
                <a:defRPr/>
              </a:pPr>
              <a:r>
                <a:rPr lang="ru-RU" sz="2400" i="1" dirty="0">
                  <a:latin typeface="Cambria" panose="02040503050406030204" pitchFamily="18" charset="0"/>
                  <a:cs typeface="Times New Roman" panose="02020603050405020304" pitchFamily="18" charset="0"/>
                </a:rPr>
                <a:t>(Щукина Галина Ивановна)</a:t>
              </a:r>
            </a:p>
            <a:p>
              <a:pPr algn="just">
                <a:defRPr/>
              </a:pPr>
              <a:endParaRPr lang="ru-RU" sz="2400" i="1" dirty="0">
                <a:latin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76928" y="2276872"/>
            <a:ext cx="8990433" cy="1958300"/>
            <a:chOff x="1478144" y="3099944"/>
            <a:chExt cx="6598093" cy="907300"/>
          </a:xfrm>
          <a:scene3d>
            <a:camera prst="orthographicFront"/>
            <a:lightRig rig="flat" dir="t"/>
          </a:scene3d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1478144" y="3099944"/>
              <a:ext cx="6598093" cy="907300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-7450407"/>
                <a:satOff val="29858"/>
                <a:lumOff val="6471"/>
                <a:alphaOff val="0"/>
              </a:schemeClr>
            </a:fillRef>
            <a:effectRef idx="1">
              <a:schemeClr val="accent5">
                <a:hueOff val="-7450407"/>
                <a:satOff val="29858"/>
                <a:lumOff val="6471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4" name="Скругленный прямоугольник 4"/>
            <p:cNvSpPr txBox="1"/>
            <p:nvPr/>
          </p:nvSpPr>
          <p:spPr>
            <a:xfrm>
              <a:off x="1576211" y="3239603"/>
              <a:ext cx="6382779" cy="67766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algn="just">
                <a:defRPr/>
              </a:pPr>
              <a:r>
                <a:rPr lang="ru-RU" sz="2400" b="1" dirty="0">
                  <a:latin typeface="Cambria" panose="02040503050406030204" pitchFamily="18" charset="0"/>
                  <a:cs typeface="Times New Roman" panose="02020603050405020304" pitchFamily="18" charset="0"/>
                </a:rPr>
                <a:t>Познавательная активность детей </a:t>
              </a:r>
              <a:r>
                <a:rPr lang="ru-RU" sz="2400" dirty="0">
                  <a:latin typeface="Cambria" panose="02040503050406030204" pitchFamily="18" charset="0"/>
                  <a:cs typeface="Times New Roman" panose="02020603050405020304" pitchFamily="18" charset="0"/>
                </a:rPr>
                <a:t>- целенаправленная деятельность, ориентированная на становление субъективных характеристик в учебно-познавательной работе </a:t>
              </a:r>
              <a:endParaRPr lang="en-US" sz="2400" dirty="0" smtClean="0">
                <a:latin typeface="Cambria" panose="02040503050406030204" pitchFamily="18" charset="0"/>
                <a:cs typeface="Times New Roman" panose="02020603050405020304" pitchFamily="18" charset="0"/>
              </a:endParaRPr>
            </a:p>
            <a:p>
              <a:pPr algn="r">
                <a:defRPr/>
              </a:pPr>
              <a:r>
                <a:rPr lang="ru-RU" sz="2400" i="1" dirty="0" smtClean="0">
                  <a:latin typeface="Cambria" panose="02040503050406030204" pitchFamily="18" charset="0"/>
                  <a:cs typeface="Times New Roman" panose="02020603050405020304" pitchFamily="18" charset="0"/>
                </a:rPr>
                <a:t>(</a:t>
              </a:r>
              <a:r>
                <a:rPr lang="ru-RU" sz="2400" i="1" dirty="0" err="1">
                  <a:latin typeface="Cambria" panose="02040503050406030204" pitchFamily="18" charset="0"/>
                  <a:cs typeface="Times New Roman" panose="02020603050405020304" pitchFamily="18" charset="0"/>
                </a:rPr>
                <a:t>Эльконин</a:t>
              </a:r>
              <a:r>
                <a:rPr lang="ru-RU" sz="2400" i="1" dirty="0">
                  <a:latin typeface="Cambria" panose="02040503050406030204" pitchFamily="18" charset="0"/>
                  <a:cs typeface="Times New Roman" panose="02020603050405020304" pitchFamily="18" charset="0"/>
                </a:rPr>
                <a:t> Дании Борисович) </a:t>
              </a: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76928" y="4941168"/>
            <a:ext cx="8965265" cy="1440160"/>
            <a:chOff x="985429" y="2066629"/>
            <a:chExt cx="6598093" cy="907300"/>
          </a:xfrm>
          <a:scene3d>
            <a:camera prst="orthographicFront"/>
            <a:lightRig rig="flat" dir="t"/>
          </a:scene3d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985429" y="2066629"/>
              <a:ext cx="6598093" cy="907300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-4966938"/>
                <a:satOff val="19906"/>
                <a:lumOff val="4314"/>
                <a:alphaOff val="0"/>
              </a:schemeClr>
            </a:fillRef>
            <a:effectRef idx="1">
              <a:schemeClr val="accent5">
                <a:hueOff val="-4966938"/>
                <a:satOff val="19906"/>
                <a:lumOff val="4314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8" name="Скругленный прямоугольник 4"/>
            <p:cNvSpPr txBox="1"/>
            <p:nvPr/>
          </p:nvSpPr>
          <p:spPr>
            <a:xfrm>
              <a:off x="1012003" y="2093203"/>
              <a:ext cx="6515709" cy="85415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>
                <a:defRPr/>
              </a:pPr>
              <a:r>
                <a:rPr lang="ru-RU" sz="2400" b="1" dirty="0">
                  <a:latin typeface="Cambria" panose="02040503050406030204" pitchFamily="18" charset="0"/>
                  <a:cs typeface="Times New Roman" panose="02020603050405020304" pitchFamily="18" charset="0"/>
                </a:rPr>
                <a:t>Познавательная активность </a:t>
              </a:r>
              <a:r>
                <a:rPr lang="ru-RU" sz="2400" dirty="0">
                  <a:latin typeface="Cambria" panose="02040503050406030204" pitchFamily="18" charset="0"/>
                  <a:cs typeface="Times New Roman" panose="02020603050405020304" pitchFamily="18" charset="0"/>
                </a:rPr>
                <a:t>– стремление к наиболее полному изучению предметов и явлений окружающего мира </a:t>
              </a:r>
            </a:p>
            <a:p>
              <a:pPr algn="r">
                <a:defRPr/>
              </a:pPr>
              <a:r>
                <a:rPr lang="ru-RU" sz="2400" i="1" dirty="0">
                  <a:latin typeface="Cambria" panose="02040503050406030204" pitchFamily="18" charset="0"/>
                  <a:cs typeface="Times New Roman" panose="02020603050405020304" pitchFamily="18" charset="0"/>
                </a:rPr>
                <a:t>(</a:t>
              </a:r>
              <a:r>
                <a:rPr lang="ru-RU" sz="2400" i="1" dirty="0" err="1">
                  <a:latin typeface="Cambria" panose="02040503050406030204" pitchFamily="18" charset="0"/>
                  <a:cs typeface="Times New Roman" panose="02020603050405020304" pitchFamily="18" charset="0"/>
                </a:rPr>
                <a:t>Божович</a:t>
              </a:r>
              <a:r>
                <a:rPr lang="ru-RU" sz="2400" i="1" dirty="0">
                  <a:latin typeface="Cambria" panose="02040503050406030204" pitchFamily="18" charset="0"/>
                  <a:cs typeface="Times New Roman" panose="02020603050405020304" pitchFamily="18" charset="0"/>
                </a:rPr>
                <a:t> Лидия Ильинична)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53487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itd0.mycdn.me/image?id=849405859076&amp;t=20&amp;plc=WEB&amp;tkn=*KHmPGuUkk5eLWMohnHWO_IULZAU"/>
          <p:cNvPicPr>
            <a:picLocks noChangeAspect="1" noChangeArrowheads="1"/>
          </p:cNvPicPr>
          <p:nvPr/>
        </p:nvPicPr>
        <p:blipFill>
          <a:blip r:embed="rId2" cstate="print"/>
          <a:srcRect t="88514" r="6250"/>
          <a:stretch>
            <a:fillRect/>
          </a:stretch>
        </p:blipFill>
        <p:spPr bwMode="auto">
          <a:xfrm>
            <a:off x="0" y="6093296"/>
            <a:ext cx="9144000" cy="792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http://itd0.mycdn.me/image?id=849405859076&amp;t=20&amp;plc=WEB&amp;tkn=*KHmPGuUkk5eLWMohnHWO_IULZAU"/>
          <p:cNvPicPr>
            <a:picLocks noChangeAspect="1" noChangeArrowheads="1"/>
          </p:cNvPicPr>
          <p:nvPr/>
        </p:nvPicPr>
        <p:blipFill>
          <a:blip r:embed="rId2" cstate="print"/>
          <a:srcRect r="6250" b="88911"/>
          <a:stretch>
            <a:fillRect/>
          </a:stretch>
        </p:blipFill>
        <p:spPr bwMode="auto">
          <a:xfrm>
            <a:off x="0" y="0"/>
            <a:ext cx="9144000" cy="764704"/>
          </a:xfrm>
          <a:prstGeom prst="rect">
            <a:avLst/>
          </a:prstGeom>
          <a:noFill/>
        </p:spPr>
      </p:pic>
      <p:pic>
        <p:nvPicPr>
          <p:cNvPr id="17410" name="Picture 2" descr="https://www.jtrs.co.uk/web/image/5608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5" t="8334" r="13324" b="14991"/>
          <a:stretch>
            <a:fillRect/>
          </a:stretch>
        </p:blipFill>
        <p:spPr bwMode="auto">
          <a:xfrm>
            <a:off x="7284319" y="4149080"/>
            <a:ext cx="1859681" cy="1944216"/>
          </a:xfrm>
          <a:prstGeom prst="rect">
            <a:avLst/>
          </a:prstGeom>
          <a:noFill/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754179322"/>
              </p:ext>
            </p:extLst>
          </p:nvPr>
        </p:nvGraphicFramePr>
        <p:xfrm>
          <a:off x="-290320" y="1124744"/>
          <a:ext cx="9468544" cy="52119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Выноска со стрелкой вниз 10"/>
          <p:cNvSpPr/>
          <p:nvPr/>
        </p:nvSpPr>
        <p:spPr>
          <a:xfrm>
            <a:off x="107504" y="976367"/>
            <a:ext cx="4824536" cy="1768078"/>
          </a:xfrm>
          <a:prstGeom prst="downArrowCallout">
            <a:avLst>
              <a:gd name="adj1" fmla="val 25000"/>
              <a:gd name="adj2" fmla="val 123369"/>
              <a:gd name="adj3" fmla="val 25000"/>
              <a:gd name="adj4" fmla="val 6497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300" dirty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Познавательная активность ребенка старшего дошкольного возраста характеризуется</a:t>
            </a:r>
          </a:p>
        </p:txBody>
      </p:sp>
    </p:spTree>
    <p:extLst>
      <p:ext uri="{BB962C8B-B14F-4D97-AF65-F5344CB8AC3E}">
        <p14:creationId xmlns:p14="http://schemas.microsoft.com/office/powerpoint/2010/main" val="79998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itd0.mycdn.me/image?id=849405859076&amp;t=20&amp;plc=WEB&amp;tkn=*KHmPGuUkk5eLWMohnHWO_IULZAU"/>
          <p:cNvPicPr>
            <a:picLocks noChangeAspect="1" noChangeArrowheads="1"/>
          </p:cNvPicPr>
          <p:nvPr/>
        </p:nvPicPr>
        <p:blipFill>
          <a:blip r:embed="rId2" cstate="print"/>
          <a:srcRect t="88514" r="6250"/>
          <a:stretch>
            <a:fillRect/>
          </a:stretch>
        </p:blipFill>
        <p:spPr bwMode="auto">
          <a:xfrm>
            <a:off x="0" y="6093296"/>
            <a:ext cx="9144000" cy="792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http://itd0.mycdn.me/image?id=849405859076&amp;t=20&amp;plc=WEB&amp;tkn=*KHmPGuUkk5eLWMohnHWO_IULZAU"/>
          <p:cNvPicPr>
            <a:picLocks noChangeAspect="1" noChangeArrowheads="1"/>
          </p:cNvPicPr>
          <p:nvPr/>
        </p:nvPicPr>
        <p:blipFill>
          <a:blip r:embed="rId2" cstate="print"/>
          <a:srcRect r="6250" b="88911"/>
          <a:stretch>
            <a:fillRect/>
          </a:stretch>
        </p:blipFill>
        <p:spPr bwMode="auto">
          <a:xfrm>
            <a:off x="0" y="0"/>
            <a:ext cx="9144000" cy="76470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95536" y="188640"/>
            <a:ext cx="835292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Актуальность </a:t>
            </a:r>
            <a:r>
              <a:rPr lang="ru-RU" sz="26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лего-конструирования</a:t>
            </a:r>
            <a:endParaRPr lang="ru-RU" sz="2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426354500"/>
              </p:ext>
            </p:extLst>
          </p:nvPr>
        </p:nvGraphicFramePr>
        <p:xfrm>
          <a:off x="4248472" y="2060848"/>
          <a:ext cx="4644008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558573065"/>
              </p:ext>
            </p:extLst>
          </p:nvPr>
        </p:nvGraphicFramePr>
        <p:xfrm>
          <a:off x="0" y="836712"/>
          <a:ext cx="6228184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7410" name="Picture 2" descr="https://www.jtrs.co.uk/web/image/56085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5" t="8334" r="13324" b="14991"/>
          <a:stretch>
            <a:fillRect/>
          </a:stretch>
        </p:blipFill>
        <p:spPr bwMode="auto">
          <a:xfrm>
            <a:off x="755576" y="3284984"/>
            <a:ext cx="2664000" cy="2785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itd0.mycdn.me/image?id=849405859076&amp;t=20&amp;plc=WEB&amp;tkn=*KHmPGuUkk5eLWMohnHWO_IULZAU"/>
          <p:cNvPicPr>
            <a:picLocks noChangeAspect="1" noChangeArrowheads="1"/>
          </p:cNvPicPr>
          <p:nvPr/>
        </p:nvPicPr>
        <p:blipFill>
          <a:blip r:embed="rId2" cstate="print"/>
          <a:srcRect t="88514" r="6250"/>
          <a:stretch>
            <a:fillRect/>
          </a:stretch>
        </p:blipFill>
        <p:spPr bwMode="auto">
          <a:xfrm>
            <a:off x="0" y="6093296"/>
            <a:ext cx="9144000" cy="792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http://itd0.mycdn.me/image?id=849405859076&amp;t=20&amp;plc=WEB&amp;tkn=*KHmPGuUkk5eLWMohnHWO_IULZAU"/>
          <p:cNvPicPr>
            <a:picLocks noChangeAspect="1" noChangeArrowheads="1"/>
          </p:cNvPicPr>
          <p:nvPr/>
        </p:nvPicPr>
        <p:blipFill>
          <a:blip r:embed="rId2" cstate="print"/>
          <a:srcRect r="6250" b="88911"/>
          <a:stretch>
            <a:fillRect/>
          </a:stretch>
        </p:blipFill>
        <p:spPr bwMode="auto">
          <a:xfrm>
            <a:off x="0" y="0"/>
            <a:ext cx="9144000" cy="76470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4904" y="-94701"/>
            <a:ext cx="91450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bg1"/>
                </a:solidFill>
                <a:cs typeface="Times New Roman" pitchFamily="18" charset="0"/>
              </a:rPr>
              <a:t>Способы и направления поддержки детской инициативы и развития познавательной активности дошкольников</a:t>
            </a:r>
          </a:p>
        </p:txBody>
      </p:sp>
      <p:graphicFrame>
        <p:nvGraphicFramePr>
          <p:cNvPr id="9" name="Объект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2389494"/>
              </p:ext>
            </p:extLst>
          </p:nvPr>
        </p:nvGraphicFramePr>
        <p:xfrm>
          <a:off x="58344" y="859405"/>
          <a:ext cx="9027312" cy="5139187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8932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814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45260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705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362075" algn="l"/>
                          <a:tab pos="5940425" algn="l"/>
                        </a:tabLs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Форма работы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362075" algn="l"/>
                          <a:tab pos="5940425" algn="l"/>
                        </a:tabLs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Программное содержание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362075" algn="l"/>
                          <a:tab pos="5940425" algn="l"/>
                        </a:tabLs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Пример</a:t>
                      </a:r>
                      <a:endParaRPr lang="ru-RU" sz="16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77" marR="68577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408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362075" algn="l"/>
                          <a:tab pos="5940425" algn="l"/>
                        </a:tabLs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Задания на группировку и классификацию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362075" algn="l"/>
                          <a:tab pos="5940425" algn="l"/>
                        </a:tabLs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Задания на понимание и принятие детьми мотива действий способствует их осознанию и повышает познавательную активность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362075" algn="l"/>
                          <a:tab pos="5940425" algn="l"/>
                        </a:tabLs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Постройте модель «Корабля» использую только детали (кирпич, балка).</a:t>
                      </a:r>
                      <a:endParaRPr lang="ru-RU" sz="16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77" marR="68577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659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362075" algn="l"/>
                          <a:tab pos="5940425" algn="l"/>
                        </a:tabLs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Метод моделирования и конструирования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362075" algn="l"/>
                          <a:tab pos="5940425" algn="l"/>
                        </a:tabLs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Располагать предметы в пространстве, соотносить их, «читать» карту.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362075" algn="l"/>
                          <a:tab pos="5940425" algn="l"/>
                        </a:tabLs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Создай свою план-карту по постройки модели «Нефтяная качалка» 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77" marR="68577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4309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362075" algn="l"/>
                          <a:tab pos="5940425" algn="l"/>
                        </a:tabLs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Метод анализа и синтеза</a:t>
                      </a:r>
                      <a:endParaRPr lang="ru-RU" sz="16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362075" algn="l"/>
                          <a:tab pos="5940425" algn="l"/>
                        </a:tabLs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Рассматривание конструкции, на которой использованы фигурки «профессии». Воспитатель предлагает назвать признаки, по которым дети определили профессию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362075" algn="l"/>
                          <a:tab pos="5940425" algn="l"/>
                        </a:tabLs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Посмотрите на конструкцию что вы видите? Кому это принадлежит? Чего не хватает? Давайте помоем и соберем вместе.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77" marR="68577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4309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362075" algn="l"/>
                          <a:tab pos="5940425" algn="l"/>
                        </a:tabLs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Метод проблемных вопросов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362075" algn="l"/>
                          <a:tab pos="5940425" algn="l"/>
                        </a:tabLs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 анализе конструкций педагог стимулирует детей к дискуссии, к высказыванию собственного мнения.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362075" algn="l"/>
                          <a:tab pos="5940425" algn="l"/>
                        </a:tabLs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«Почему башня, построенная стопкой, менее устойчивая чем с помощью соединения втулок?», почему вторая конструкция более устойчива?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77" marR="68577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itd0.mycdn.me/image?id=849405859076&amp;t=20&amp;plc=WEB&amp;tkn=*KHmPGuUkk5eLWMohnHWO_IULZAU"/>
          <p:cNvPicPr>
            <a:picLocks noChangeAspect="1" noChangeArrowheads="1"/>
          </p:cNvPicPr>
          <p:nvPr/>
        </p:nvPicPr>
        <p:blipFill>
          <a:blip r:embed="rId2" cstate="print"/>
          <a:srcRect t="88514" r="6250"/>
          <a:stretch>
            <a:fillRect/>
          </a:stretch>
        </p:blipFill>
        <p:spPr bwMode="auto">
          <a:xfrm>
            <a:off x="0" y="6093296"/>
            <a:ext cx="9144000" cy="792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http://itd0.mycdn.me/image?id=849405859076&amp;t=20&amp;plc=WEB&amp;tkn=*KHmPGuUkk5eLWMohnHWO_IULZAU"/>
          <p:cNvPicPr>
            <a:picLocks noChangeAspect="1" noChangeArrowheads="1"/>
          </p:cNvPicPr>
          <p:nvPr/>
        </p:nvPicPr>
        <p:blipFill>
          <a:blip r:embed="rId2" cstate="print"/>
          <a:srcRect r="6250" b="88911"/>
          <a:stretch>
            <a:fillRect/>
          </a:stretch>
        </p:blipFill>
        <p:spPr bwMode="auto">
          <a:xfrm>
            <a:off x="0" y="0"/>
            <a:ext cx="9144000" cy="764704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07504" y="867433"/>
            <a:ext cx="35283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Структура занятия:</a:t>
            </a:r>
            <a:endParaRPr lang="ru-RU" sz="2400" b="1" dirty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3172936210"/>
              </p:ext>
            </p:extLst>
          </p:nvPr>
        </p:nvGraphicFramePr>
        <p:xfrm>
          <a:off x="107504" y="1312191"/>
          <a:ext cx="8928992" cy="4709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000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itd0.mycdn.me/image?id=849405859076&amp;t=20&amp;plc=WEB&amp;tkn=*KHmPGuUkk5eLWMohnHWO_IULZAU"/>
          <p:cNvPicPr>
            <a:picLocks noChangeAspect="1" noChangeArrowheads="1"/>
          </p:cNvPicPr>
          <p:nvPr/>
        </p:nvPicPr>
        <p:blipFill>
          <a:blip r:embed="rId2" cstate="print"/>
          <a:srcRect t="88514" r="6250"/>
          <a:stretch>
            <a:fillRect/>
          </a:stretch>
        </p:blipFill>
        <p:spPr bwMode="auto">
          <a:xfrm>
            <a:off x="0" y="6093296"/>
            <a:ext cx="9144000" cy="792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http://itd0.mycdn.me/image?id=849405859076&amp;t=20&amp;plc=WEB&amp;tkn=*KHmPGuUkk5eLWMohnHWO_IULZAU"/>
          <p:cNvPicPr>
            <a:picLocks noChangeAspect="1" noChangeArrowheads="1"/>
          </p:cNvPicPr>
          <p:nvPr/>
        </p:nvPicPr>
        <p:blipFill>
          <a:blip r:embed="rId2" cstate="print"/>
          <a:srcRect r="6250" b="88911"/>
          <a:stretch>
            <a:fillRect/>
          </a:stretch>
        </p:blipFill>
        <p:spPr bwMode="auto">
          <a:xfrm>
            <a:off x="0" y="0"/>
            <a:ext cx="9144000" cy="764704"/>
          </a:xfrm>
          <a:prstGeom prst="rect">
            <a:avLst/>
          </a:prstGeom>
          <a:noFill/>
        </p:spPr>
      </p:pic>
      <p:pic>
        <p:nvPicPr>
          <p:cNvPr id="6" name="Picture 8" descr="https://www.denma77.ru/wa-data/public/shop/products/12/62/26212/images/83537/konstruktor-lego-duplo-moj-pervyj-parad-zhivotnyh-10863-2.97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9730" b="21078"/>
          <a:stretch>
            <a:fillRect/>
          </a:stretch>
        </p:blipFill>
        <p:spPr bwMode="auto">
          <a:xfrm>
            <a:off x="6533107" y="5013176"/>
            <a:ext cx="2431381" cy="1080120"/>
          </a:xfrm>
          <a:prstGeom prst="rect">
            <a:avLst/>
          </a:prstGeom>
          <a:noFill/>
        </p:spPr>
      </p:pic>
      <p:pic>
        <p:nvPicPr>
          <p:cNvPr id="7" name="Picture 2" descr="E:\Сертификат по Робототехнике 2019.jpg"/>
          <p:cNvPicPr>
            <a:picLocks noChangeAspect="1" noChangeArrowheads="1"/>
          </p:cNvPicPr>
          <p:nvPr/>
        </p:nvPicPr>
        <p:blipFill>
          <a:blip r:embed="rId4"/>
          <a:srcRect l="10720" t="1252" r="21970" b="65250"/>
          <a:stretch>
            <a:fillRect/>
          </a:stretch>
        </p:blipFill>
        <p:spPr bwMode="auto">
          <a:xfrm>
            <a:off x="-1" y="849060"/>
            <a:ext cx="3976709" cy="27239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3" descr="C:\Users\Ирина\Downloads\IMG-0b8507f2f80020764d5f463783882740-V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2160" y="764704"/>
            <a:ext cx="2699294" cy="35986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7" descr="https://s.gorod3466.ru/s/139/section/newsInText/upload/images/news/intext/000/050/652/img8041_5cb47ec041fb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96161" y="3281429"/>
            <a:ext cx="3657434" cy="27434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2257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itd0.mycdn.me/image?id=849405859076&amp;t=20&amp;plc=WEB&amp;tkn=*KHmPGuUkk5eLWMohnHWO_IULZAU"/>
          <p:cNvPicPr>
            <a:picLocks noChangeAspect="1" noChangeArrowheads="1"/>
          </p:cNvPicPr>
          <p:nvPr/>
        </p:nvPicPr>
        <p:blipFill>
          <a:blip r:embed="rId2" cstate="print"/>
          <a:srcRect t="88514" r="6250"/>
          <a:stretch>
            <a:fillRect/>
          </a:stretch>
        </p:blipFill>
        <p:spPr bwMode="auto">
          <a:xfrm>
            <a:off x="0" y="6093296"/>
            <a:ext cx="9144000" cy="792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http://itd0.mycdn.me/image?id=849405859076&amp;t=20&amp;plc=WEB&amp;tkn=*KHmPGuUkk5eLWMohnHWO_IULZAU"/>
          <p:cNvPicPr>
            <a:picLocks noChangeAspect="1" noChangeArrowheads="1"/>
          </p:cNvPicPr>
          <p:nvPr/>
        </p:nvPicPr>
        <p:blipFill>
          <a:blip r:embed="rId2" cstate="print"/>
          <a:srcRect r="6250" b="88911"/>
          <a:stretch>
            <a:fillRect/>
          </a:stretch>
        </p:blipFill>
        <p:spPr bwMode="auto">
          <a:xfrm>
            <a:off x="0" y="0"/>
            <a:ext cx="9144000" cy="764704"/>
          </a:xfrm>
          <a:prstGeom prst="rect">
            <a:avLst/>
          </a:prstGeom>
          <a:noFill/>
        </p:spPr>
      </p:pic>
      <p:graphicFrame>
        <p:nvGraphicFramePr>
          <p:cNvPr id="4" name="Схема 3"/>
          <p:cNvGraphicFramePr/>
          <p:nvPr/>
        </p:nvGraphicFramePr>
        <p:xfrm>
          <a:off x="323528" y="1052736"/>
          <a:ext cx="8352928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95536" y="188640"/>
            <a:ext cx="835292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Результаты использования </a:t>
            </a:r>
            <a:r>
              <a:rPr lang="ru-RU" sz="26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лего-конструирования</a:t>
            </a:r>
            <a:endParaRPr lang="ru-RU" sz="2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447</Words>
  <Application>Microsoft Office PowerPoint</Application>
  <PresentationFormat>Экран (4:3)</PresentationFormat>
  <Paragraphs>56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Конструктор LEGO как средство развития познавательной активности детей старшего дошкольного возраста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Конструктор LEGO WEDO как средство развития познавательной активности дошкольников</dc:title>
  <dc:creator>Ирина</dc:creator>
  <cp:lastModifiedBy>гг</cp:lastModifiedBy>
  <cp:revision>39</cp:revision>
  <dcterms:created xsi:type="dcterms:W3CDTF">2018-12-17T18:18:14Z</dcterms:created>
  <dcterms:modified xsi:type="dcterms:W3CDTF">2020-03-18T10:42:21Z</dcterms:modified>
</cp:coreProperties>
</file>