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60" r:id="rId4"/>
    <p:sldId id="279" r:id="rId5"/>
    <p:sldId id="259" r:id="rId6"/>
    <p:sldId id="263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68" r:id="rId15"/>
    <p:sldId id="276" r:id="rId16"/>
    <p:sldId id="278" r:id="rId17"/>
    <p:sldId id="273" r:id="rId18"/>
    <p:sldId id="274" r:id="rId19"/>
    <p:sldId id="277" r:id="rId20"/>
    <p:sldId id="275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1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4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1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8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0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4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5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5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4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Blur radius="27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6E7B2B-D7B9-4FAB-B5D5-B083CE27DBC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0E980F-0D01-4FA1-9844-7C0DCE57F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4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7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9755" y="1650001"/>
            <a:ext cx="9002987" cy="183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ф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ункционального  пространства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дошкольной организации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45" y="478178"/>
            <a:ext cx="4980612" cy="4105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9" y="2333872"/>
            <a:ext cx="5190647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47938" y="-582613"/>
            <a:ext cx="9644062" cy="11652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«Космос»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7" y="341135"/>
            <a:ext cx="4490241" cy="365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70" y="3204432"/>
            <a:ext cx="3905682" cy="3432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2023" y="388276"/>
            <a:ext cx="3899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Энциклопедией в дополненной реальности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исследователем космоса может каждый с помощью бесплатного приложения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планеты оживут на странице этой энциклопедии. Можно приближать и вращать космические тела, чтобы рассмотреть их получше. Каждую планету можно разложить на слои: от внешней оболочки до ядра. А также изучать спутники планет и смотреть их местоположение в Солнечной системе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5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2853" r="2956" b="-2853"/>
          <a:stretch/>
        </p:blipFill>
        <p:spPr>
          <a:xfrm>
            <a:off x="1091363" y="2278469"/>
            <a:ext cx="5138928" cy="4325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0"/>
          <a:stretch/>
        </p:blipFill>
        <p:spPr>
          <a:xfrm>
            <a:off x="6593363" y="2278469"/>
            <a:ext cx="5010912" cy="4198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8769" y="551329"/>
            <a:ext cx="8969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 себя космонавтом хотел бы, наверное, каждый ребенок. Но это не всегда возможно – доступ на космодромы недоступен для всех желающих. Познакомить детей с атрибутикой космонавтов помогут модели основных приспособлений и обмундирования, которые помогли изготовить родители вместе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359265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14394"/>
          <a:stretch/>
        </p:blipFill>
        <p:spPr>
          <a:xfrm>
            <a:off x="703063" y="2028529"/>
            <a:ext cx="5449423" cy="4468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2" y="2028528"/>
            <a:ext cx="5124218" cy="4468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1224" y="201706"/>
            <a:ext cx="10125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модуль «Фазы Луны»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модуль познакомит детей с единственным спутником Земли и его особенностями. На круглом столике изображены фазы Луны, а в центре - планета Земля со стрелкой. Юные космонавты могут выполнять задания по определению той или иной фазы Луны, которые можно наблюдать на вечернем и ночном небосклоне.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4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83465"/>
            <a:ext cx="8930748" cy="59435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активности «Планетарий»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1"/>
          <a:stretch/>
        </p:blipFill>
        <p:spPr>
          <a:xfrm>
            <a:off x="1041159" y="2144804"/>
            <a:ext cx="5047490" cy="4293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-2000" r="18130" b="2000"/>
          <a:stretch/>
        </p:blipFill>
        <p:spPr>
          <a:xfrm>
            <a:off x="6492061" y="2057937"/>
            <a:ext cx="5556378" cy="43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64593"/>
            <a:ext cx="10018713" cy="119786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«Детская космическая станция»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Юлия\Downloads\slider-simple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7" y="1021976"/>
            <a:ext cx="5871230" cy="3469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61412" y="1021976"/>
            <a:ext cx="4773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 на пороге новых космических открытий! Ещё немного и нога человека ступит на Марс, а полёты на Луну уже в недалёком будущем будут предлагать туристические фирмы как один из вариантов того, куда съездить в отпуск! Чтобы развивать это невероятно перспективное направление, нужны новые умы, новые Гагарины и новые романтики космических открытий! «Детская космическая станция» «Космодром детства» призвана справиться с этой почётной миссией! А ещё она поможет привить детям любовь к знаниям, к природе и к своей планете! Это инновационное игровое оборудование, которое сделает образовательный процесс неповторимым и насыщенным! Дети смогут познакомиться с космонавтикой – наглядно, интересно, познавательно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20" y="4639235"/>
            <a:ext cx="6750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космическая станция»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уличный игровой комплекс, в состав которого входят красочные интерактивные стенды и макеты. С их помощью юные почемучки осваивают первые азы астрономии. Множество кнопочек, фонариков, рычагов – всё можно нажимать, трогать, изучать. Дети знакомятся с космонавтикой в теории и на практике.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8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28" y="1545336"/>
            <a:ext cx="10799064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по игровому оборудованию «Детская космическая станция»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Космодром детства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Юлия\Downloads\catalog-item-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58" y="2295144"/>
            <a:ext cx="281178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11696" y="2587752"/>
            <a:ext cx="3822192" cy="336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706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информационно-методический комплекс станет верным помощником воспитателя, педагога, психолога в работе с данным игровым оборудованием! В пособии есть красочные иллюстрации, подробное описание площадки и даже «Словарь юного космонавта»!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Юлия\Downloads\catalog-item-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3" y="422120"/>
            <a:ext cx="3281900" cy="276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Юлия\Downloads\catalog-item-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958" y="3785353"/>
            <a:ext cx="3085504" cy="265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Юлия\Downloads\catalog-item-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4" y="4129722"/>
            <a:ext cx="2657094" cy="272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Юлия\Downloads\catalog-item-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20" y="3785353"/>
            <a:ext cx="3231565" cy="27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0648" y="134471"/>
            <a:ext cx="4141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«Солнечная система 3D».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представлен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трёхмерный макет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 3D»,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котором представлено Солнце и 8 планет. Масштаб условный, но он даёт представление о том, как выглядят Солнце и планеты, которые вращаются вокруг него, насколько велико Солнце по сравнению с планетами, каковы размеры планет и их расположение относительно яркой звезды! Также 3D-макет позволяет продемонстрировать, что все космические объекты вращаются вокруг своей оси.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3845" y="53789"/>
            <a:ext cx="37517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«Космическая ракета с иллюминатором и панелью управления».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космическая ракета в миниатюре! В ней есть прозрачный иллюминатор и система управления - с джойстиком, рычажком и кнопками. Всё можно трогать и переключать! Этот модуль позволит детишкам почувствовать себя настоящими космонавтами, которые хоть каждый день смогут совершать увлекательные космические полёты.</a:t>
            </a:r>
          </a:p>
        </p:txBody>
      </p:sp>
    </p:spTree>
    <p:extLst>
      <p:ext uri="{BB962C8B-B14F-4D97-AF65-F5344CB8AC3E}">
        <p14:creationId xmlns:p14="http://schemas.microsoft.com/office/powerpoint/2010/main" val="234601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лия\Downloads\catalog-item-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47" y="122194"/>
            <a:ext cx="4525812" cy="298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лия\Downloads\catalog-item-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93" y="122193"/>
            <a:ext cx="3856382" cy="3369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40905" y="3832412"/>
            <a:ext cx="5620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искусственный спутник Земли».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круглый шарик с длинными усами – мини-модель искусственного спутника Земли, который стал исторически первым устройством, запущенным в космос! Его полёт показал людям, что небо совсем не твёрдое и что можно попасть за пределы планеты!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0012" y="3832412"/>
            <a:ext cx="4329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телескоп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космический телескоп, который продемонстрирует во всей красе юным исследователям космоса планеты Солнечной системы – в дневное время. Он работает в режиме калейдоскопа. Чтобы «наблюдать» за космическими объектами, нужно телескоп поворачивать.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1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Юлия\Downloads\catalog-item-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9" y="3254816"/>
            <a:ext cx="2263140" cy="34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Юлия\Downloads\catalog-item-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73" y="3254816"/>
            <a:ext cx="2133780" cy="339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лия\Downloads\catalog-item-1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47" y="2883341"/>
            <a:ext cx="2087880" cy="383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71821" y="389964"/>
            <a:ext cx="3388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модуль познакомит юных космонавтов с такими космическими объектами, как «комета», «астероид»,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«метеор» и «метеорит»! Это наглядная иллюстрация, как выглядит «небесный» камень, упавший на поверхность нашей планеты.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8875" y="389963"/>
            <a:ext cx="291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модуль – мини-модель поверхности единственного спутника нашей планеты! Луна серая и усыпана кратерами – следами от падений метеоритов. А ещё на стенде можно видеть тёмный полумесяц – это одна из фаз Луны.</a:t>
            </a:r>
          </a:p>
        </p:txBody>
      </p:sp>
    </p:spTree>
    <p:extLst>
      <p:ext uri="{BB962C8B-B14F-4D97-AF65-F5344CB8AC3E}">
        <p14:creationId xmlns:p14="http://schemas.microsoft.com/office/powerpoint/2010/main" val="289691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7" y="246014"/>
            <a:ext cx="4462527" cy="32771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4762" y="141128"/>
            <a:ext cx="8830289" cy="7772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Космоквантум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1" y="1106626"/>
            <a:ext cx="6804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познавательной активности у детей происходит в разных формах деятельности, в том числе в играх, экспериментировании, наблюдениях за объектами и явлениями. Важным средством познания окружающего мира является не только окружающая его природа, но и неизведанный мир Вселенной. Он привлекает внимание, заставляет включать в процессе наблюдения различные органы чувств, а значит, активизирует начальные моменты познания – ощущение и восприятие. Развивая представления детей о космосе, расширяется кругозор, развиваются мыслительные способности, активизируются восприятие, воображение дошкольников, способность рассуждать и делать выводы, что является немаловажным при подготовке детей к школьному обучению. Знакомя детей с космосом, рассказывая о его освоении, можно успешно решать задачи патриотического воспитания, воспитывать чувство гордости за свою страну, которая первой запустила спутник, отправила человека покорять космическое пространство. Для расширения кругозора детей было решено организовать в нашем дошкольном учреждении Мини-музей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Космоквантум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-202" r="-355" b="202"/>
          <a:stretch/>
        </p:blipFill>
        <p:spPr>
          <a:xfrm>
            <a:off x="605117" y="3694096"/>
            <a:ext cx="4462527" cy="30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Юлия\Downloads\catalog-item-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4" y="3950208"/>
            <a:ext cx="2575625" cy="268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Юлия\Downloads\catalog-item-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06" y="3950208"/>
            <a:ext cx="2856865" cy="268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лия\Downloads\catalog-item-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15" y="3386328"/>
            <a:ext cx="1607820" cy="32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9010" y="820271"/>
            <a:ext cx="3424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прототип такого сложного устройства, как локатор с антенной – он позволяет улавливать сигналы с искусственного спутника Земли. С помощью модуля дети изучают, что такое искусственный спутник Земли, как он позволяет передавать сигналы из космоса на земные станции, где установлены подобные локаторы, как работают локаторы приёма.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1975" y="266274"/>
            <a:ext cx="3084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мини-станция получения космических сигналов! В ней есть специальное устройство с кнопками, нажав на которые юные любители космоса смогут услышать, как «звучат» планеты и другие космические объекты. А ещё мини-станция «хранит» голос Юрия Гагарина - первого человека, совершившего полёт в космос, и его легендарное «Поехали!», ознаменовавшее старт космического корабля.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1071" y="290501"/>
            <a:ext cx="4167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Ростомер «Галактика».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специальный галактический ростомер! На нём – Солнце и 8 планет Солнечной системы. От Солнца идёт отсчёт по шкале в высоту. Чем дальше космический объект от звезды, тем выше по шкале ростомера он будет. Так маленькие любители астрономии смогут изучить, в каком порядке те или иные планеты удалены от Солнца, ну и, конечно, измерить свой рост.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31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8" y="2008094"/>
            <a:ext cx="379095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7" y="3334870"/>
            <a:ext cx="3810000" cy="2483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" b="8170"/>
          <a:stretch/>
        </p:blipFill>
        <p:spPr>
          <a:xfrm>
            <a:off x="1028135" y="329454"/>
            <a:ext cx="3810000" cy="2631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71" y="1972235"/>
            <a:ext cx="2857500" cy="3810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00600" y="329454"/>
            <a:ext cx="6702426" cy="13043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центры «Космос» в группах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67" y="445438"/>
            <a:ext cx="9120994" cy="6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8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723" y="139148"/>
            <a:ext cx="8930747" cy="7454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5" b="12753"/>
          <a:stretch/>
        </p:blipFill>
        <p:spPr>
          <a:xfrm>
            <a:off x="1846723" y="1492623"/>
            <a:ext cx="4393549" cy="4168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9706" y="1344706"/>
            <a:ext cx="45316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телескопа основан не на увеличении объекта, как думают многие. Правильнее сказать, что телескоп не увеличивает, а приближает объект. Основная задача телескопа – создать вблизи от наблюдателя изображение далекого предмета и позволить различить подробности, не доступные невооруженному глазу. Вторая задача – собрать как можно больше света от далекого предмета и передать его нашему глазу. Так что чем больше объектив, тем больше света собирает телескоп и тем лучше будет детализация рассматриваемых объектов.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9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4"/>
          <a:stretch/>
        </p:blipFill>
        <p:spPr>
          <a:xfrm>
            <a:off x="1399909" y="1882588"/>
            <a:ext cx="6290057" cy="361258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93983" y="308112"/>
            <a:ext cx="8930747" cy="7056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звёздного неба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7211" y="225772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звездного неба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карты очень просто научить ребенка азам астрономии. Изучив в теории крупнейшие космические объекты, можно легко применить их на практике, найдя в ночном небе интересующее созвездие.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6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0127" y="190435"/>
            <a:ext cx="7205473" cy="8595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астропланетарием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1751392"/>
            <a:ext cx="5611727" cy="3781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7929" y="2210863"/>
            <a:ext cx="4208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Астропланетарий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мобильный проектор звездного неба, который можно включать при выключенном свете. Прибор проецирует множество звезд и систем, падающие астероиды, вращение небесных сфер и другие движения в космосе.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2" y="1014984"/>
            <a:ext cx="4871466" cy="5605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r="3346"/>
          <a:stretch/>
        </p:blipFill>
        <p:spPr>
          <a:xfrm>
            <a:off x="2496312" y="1014984"/>
            <a:ext cx="4206240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780" y="-329006"/>
            <a:ext cx="9372474" cy="10180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путешествие в планетарий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" y="799428"/>
            <a:ext cx="4101891" cy="3076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4" y="2971800"/>
            <a:ext cx="3941162" cy="3727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8918" y="1021976"/>
            <a:ext cx="3357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передвижной мультимедийный комплекс для визуализации звездных систем и просмотра тематических фильмов. Внутри планетария есть звуковые системы. Надувной купол компактный – его можно оперативно установить, например, в спортзале, а затем убрать до востребования. Наличие собственного надувного планетария позволяет знакомиться с космосом более увлекательно.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521" y="-145227"/>
            <a:ext cx="8930747" cy="13258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интерактивным глобусом через приложение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2" y="1622389"/>
            <a:ext cx="5401952" cy="4051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94" y="1434130"/>
            <a:ext cx="50964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глобус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полноценный игровой центр, который поможет ребенку в увлекательной форме получить первоначальные знания по географии и узнать множество интересной информации о нашей планете. На глобус нанесены названия континентов, стран и островов, принадлежность той или иной территории к определенной стране, названия штатов, регионов, столиц и крупных населенных пунктов. Самый главный инструмент глобуса-это его «умная ручка», с помощью которой и происходит управление глобусом. В ней спрятан маленький компьютер. Который определяет место, указанное на глобусе, и выдает необходимую голосовую или звуковую информацию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2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1064</TotalTime>
  <Words>1356</Words>
  <Application>Microsoft Office PowerPoint</Application>
  <PresentationFormat>Произвольный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Параллакс</vt:lpstr>
      <vt:lpstr>Презентация PowerPoint</vt:lpstr>
      <vt:lpstr>Мини-музей «Космоквантум» </vt:lpstr>
      <vt:lpstr>Презентация PowerPoint</vt:lpstr>
      <vt:lpstr>Телескоп</vt:lpstr>
      <vt:lpstr>Карта звёздного неба</vt:lpstr>
      <vt:lpstr>Знакомство с астропланетарием</vt:lpstr>
      <vt:lpstr>Презентация PowerPoint</vt:lpstr>
      <vt:lpstr>Увлекательное путешествие в планетарий</vt:lpstr>
      <vt:lpstr>Знакомство с интерактивным глобусом через приложение</vt:lpstr>
      <vt:lpstr>Презентация PowerPoint</vt:lpstr>
      <vt:lpstr>4D Энциклопедия «Космос»</vt:lpstr>
      <vt:lpstr>Презентация PowerPoint</vt:lpstr>
      <vt:lpstr>Презентация PowerPoint</vt:lpstr>
      <vt:lpstr>Центр активности «Планетарий»</vt:lpstr>
      <vt:lpstr>Наша «Детская космическая станция»  </vt:lpstr>
      <vt:lpstr>Методическое пособие по игровому оборудованию «Детская космическая станция»  «Космодром детства»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центры «Космос» в группах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гг</cp:lastModifiedBy>
  <cp:revision>86</cp:revision>
  <dcterms:created xsi:type="dcterms:W3CDTF">2020-01-21T12:33:04Z</dcterms:created>
  <dcterms:modified xsi:type="dcterms:W3CDTF">2020-03-18T10:59:17Z</dcterms:modified>
</cp:coreProperties>
</file>