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71" r:id="rId4"/>
    <p:sldId id="272" r:id="rId5"/>
    <p:sldId id="278" r:id="rId6"/>
    <p:sldId id="279" r:id="rId7"/>
    <p:sldId id="277" r:id="rId8"/>
    <p:sldId id="28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12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92AA4-55AE-4CD5-9B44-147A0220A02C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AFB9EF-9A58-4D48-8CBB-D9959B12F011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Основная образовательная программа дошкольного образования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29C56B-AB4C-4D21-8A2B-A269E495A395}" type="parTrans" cxnId="{D74A8A9E-80C8-446A-985D-C7A9DD8C5FA4}">
      <dgm:prSet/>
      <dgm:spPr/>
      <dgm:t>
        <a:bodyPr/>
        <a:lstStyle/>
        <a:p>
          <a:endParaRPr lang="ru-RU"/>
        </a:p>
      </dgm:t>
    </dgm:pt>
    <dgm:pt modelId="{DDBDCC1B-F250-4386-AC5C-C391545455F0}" type="sibTrans" cxnId="{D74A8A9E-80C8-446A-985D-C7A9DD8C5FA4}">
      <dgm:prSet/>
      <dgm:spPr/>
      <dgm:t>
        <a:bodyPr/>
        <a:lstStyle/>
        <a:p>
          <a:endParaRPr lang="ru-RU"/>
        </a:p>
      </dgm:t>
    </dgm:pt>
    <dgm:pt modelId="{29306CC0-D825-42D9-BE5C-32D54654FB66}">
      <dgm:prSet phldrT="[Текст]" custT="1"/>
      <dgm:spPr>
        <a:solidFill>
          <a:srgbClr val="507642"/>
        </a:solidFill>
        <a:ln>
          <a:solidFill>
            <a:srgbClr val="507642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Образовательный модуль «Эврика»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F8AEF-FC12-45EE-98A6-EC0983DAEC73}" type="parTrans" cxnId="{E8B5A5B5-759F-4BAA-A297-DE6561FE8B92}">
      <dgm:prSet/>
      <dgm:spPr/>
      <dgm:t>
        <a:bodyPr/>
        <a:lstStyle/>
        <a:p>
          <a:endParaRPr lang="ru-RU"/>
        </a:p>
      </dgm:t>
    </dgm:pt>
    <dgm:pt modelId="{0A942C98-4F89-455C-8B02-4F8725E870E1}" type="sibTrans" cxnId="{E8B5A5B5-759F-4BAA-A297-DE6561FE8B92}">
      <dgm:prSet/>
      <dgm:spPr/>
      <dgm:t>
        <a:bodyPr/>
        <a:lstStyle/>
        <a:p>
          <a:endParaRPr lang="ru-RU"/>
        </a:p>
      </dgm:t>
    </dgm:pt>
    <dgm:pt modelId="{C7756A4E-6B4C-4BA3-8415-6B68A76447DF}">
      <dgm:prSet phldrT="[Текст]" custT="1"/>
      <dgm:spPr>
        <a:solidFill>
          <a:srgbClr val="8668A4"/>
        </a:solidFill>
        <a:ln>
          <a:solidFill>
            <a:srgbClr val="8668A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ный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модуль «Сокровищ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ница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E5D14-25B3-4282-A470-6B9E0B93727E}" type="parTrans" cxnId="{3A9C8747-EA30-45DE-B329-74BDC5A6DAE2}">
      <dgm:prSet/>
      <dgm:spPr/>
      <dgm:t>
        <a:bodyPr/>
        <a:lstStyle/>
        <a:p>
          <a:endParaRPr lang="ru-RU"/>
        </a:p>
      </dgm:t>
    </dgm:pt>
    <dgm:pt modelId="{C9BB1591-7B65-479C-B588-A6A5C740B6EC}" type="sibTrans" cxnId="{3A9C8747-EA30-45DE-B329-74BDC5A6DAE2}">
      <dgm:prSet/>
      <dgm:spPr/>
      <dgm:t>
        <a:bodyPr/>
        <a:lstStyle/>
        <a:p>
          <a:endParaRPr lang="ru-RU"/>
        </a:p>
      </dgm:t>
    </dgm:pt>
    <dgm:pt modelId="{96290F5D-A594-4468-9301-5E8F7D8EC621}">
      <dgm:prSet phldrT="[Текст]" custT="1"/>
      <dgm:spPr>
        <a:solidFill>
          <a:srgbClr val="F6882E"/>
        </a:solidFill>
        <a:ln>
          <a:solidFill>
            <a:srgbClr val="F6882E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Образовательный модуль «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Игралочка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DA0768-1A2E-423B-9078-6F94D2ED57F7}" type="parTrans" cxnId="{F97E731C-CC99-4695-88B6-77E7B1AC8EA0}">
      <dgm:prSet/>
      <dgm:spPr/>
      <dgm:t>
        <a:bodyPr/>
        <a:lstStyle/>
        <a:p>
          <a:endParaRPr lang="ru-RU"/>
        </a:p>
      </dgm:t>
    </dgm:pt>
    <dgm:pt modelId="{25CD5073-D859-4361-A994-AEB3C69F47CA}" type="sibTrans" cxnId="{F97E731C-CC99-4695-88B6-77E7B1AC8EA0}">
      <dgm:prSet/>
      <dgm:spPr/>
      <dgm:t>
        <a:bodyPr/>
        <a:lstStyle/>
        <a:p>
          <a:endParaRPr lang="ru-RU"/>
        </a:p>
      </dgm:t>
    </dgm:pt>
    <dgm:pt modelId="{DBC2E5D6-B4BB-4743-BB23-CFD061AD3290}">
      <dgm:prSet custT="1"/>
      <dgm:spPr>
        <a:solidFill>
          <a:srgbClr val="5DAF6B"/>
        </a:solidFill>
        <a:ln>
          <a:solidFill>
            <a:srgbClr val="5DAF6B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Образовательный модуль «Мой мир»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8477E5-2331-449E-947B-3F3F85BA42A4}" type="parTrans" cxnId="{FB9FC3F3-A99C-4E2E-B5EF-E1C9319FD0D3}">
      <dgm:prSet/>
      <dgm:spPr/>
      <dgm:t>
        <a:bodyPr/>
        <a:lstStyle/>
        <a:p>
          <a:endParaRPr lang="ru-RU"/>
        </a:p>
      </dgm:t>
    </dgm:pt>
    <dgm:pt modelId="{E82EB7DF-07C1-4521-841D-18880BADD6D7}" type="sibTrans" cxnId="{FB9FC3F3-A99C-4E2E-B5EF-E1C9319FD0D3}">
      <dgm:prSet/>
      <dgm:spPr/>
      <dgm:t>
        <a:bodyPr/>
        <a:lstStyle/>
        <a:p>
          <a:endParaRPr lang="ru-RU"/>
        </a:p>
      </dgm:t>
    </dgm:pt>
    <dgm:pt modelId="{812A2ED1-8BA8-4A0E-BB3D-9056F7C81596}">
      <dgm:prSet custT="1"/>
      <dgm:spPr>
        <a:solidFill>
          <a:srgbClr val="5AC6B4"/>
        </a:solidFill>
        <a:ln>
          <a:solidFill>
            <a:srgbClr val="5AC6B4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ный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модуль «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Роботехника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4E0764-0B5D-4E61-96F9-83F3CD5E7FD2}" type="parTrans" cxnId="{21819077-07C8-4C0B-994F-0748910FE3E9}">
      <dgm:prSet/>
      <dgm:spPr/>
      <dgm:t>
        <a:bodyPr/>
        <a:lstStyle/>
        <a:p>
          <a:endParaRPr lang="ru-RU"/>
        </a:p>
      </dgm:t>
    </dgm:pt>
    <dgm:pt modelId="{B2FE058F-7136-4230-A7E2-D378EAF604CE}" type="sibTrans" cxnId="{21819077-07C8-4C0B-994F-0748910FE3E9}">
      <dgm:prSet/>
      <dgm:spPr/>
      <dgm:t>
        <a:bodyPr/>
        <a:lstStyle/>
        <a:p>
          <a:endParaRPr lang="ru-RU"/>
        </a:p>
      </dgm:t>
    </dgm:pt>
    <dgm:pt modelId="{8EBB1088-59D8-40AF-BED9-7A9BF2277499}" type="pres">
      <dgm:prSet presAssocID="{00992AA4-55AE-4CD5-9B44-147A0220A02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31C0815-CB1A-40FD-9972-0C29BE1FA131}" type="pres">
      <dgm:prSet presAssocID="{33AFB9EF-9A58-4D48-8CBB-D9959B12F011}" presName="singleCycle" presStyleCnt="0"/>
      <dgm:spPr/>
    </dgm:pt>
    <dgm:pt modelId="{D1D7F39A-E1DF-40C3-B592-7C8404516D17}" type="pres">
      <dgm:prSet presAssocID="{33AFB9EF-9A58-4D48-8CBB-D9959B12F011}" presName="singleCenter" presStyleLbl="node1" presStyleIdx="0" presStyleCnt="6" custScaleX="137887" custScaleY="133113" custLinFactNeighborX="422" custLinFactNeighborY="975">
        <dgm:presLayoutVars>
          <dgm:chMax val="7"/>
          <dgm:chPref val="7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4F1AE57B-62E9-4A5D-9B31-1FA98FA66957}" type="pres">
      <dgm:prSet presAssocID="{A79F8AEF-FC12-45EE-98A6-EC0983DAEC73}" presName="Name56" presStyleLbl="parChTrans1D2" presStyleIdx="0" presStyleCnt="5"/>
      <dgm:spPr/>
      <dgm:t>
        <a:bodyPr/>
        <a:lstStyle/>
        <a:p>
          <a:endParaRPr lang="ru-RU"/>
        </a:p>
      </dgm:t>
    </dgm:pt>
    <dgm:pt modelId="{1389CD08-B09F-462A-9F3C-A9CEDF8DFF22}" type="pres">
      <dgm:prSet presAssocID="{29306CC0-D825-42D9-BE5C-32D54654FB66}" presName="text0" presStyleLbl="node1" presStyleIdx="1" presStyleCnt="6" custScaleX="198832" custScaleY="201696" custRadScaleRad="100019" custRadScaleInc="-3581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3A27B386-3F34-4521-BD26-C0CF8C6BF28A}" type="pres">
      <dgm:prSet presAssocID="{8B8477E5-2331-449E-947B-3F3F85BA42A4}" presName="Name56" presStyleLbl="parChTrans1D2" presStyleIdx="1" presStyleCnt="5"/>
      <dgm:spPr/>
      <dgm:t>
        <a:bodyPr/>
        <a:lstStyle/>
        <a:p>
          <a:endParaRPr lang="ru-RU"/>
        </a:p>
      </dgm:t>
    </dgm:pt>
    <dgm:pt modelId="{97920E58-0B01-494E-AEA1-773D8E2CEB57}" type="pres">
      <dgm:prSet presAssocID="{DBC2E5D6-B4BB-4743-BB23-CFD061AD3290}" presName="text0" presStyleLbl="node1" presStyleIdx="2" presStyleCnt="6" custScaleX="205845" custScaleY="202653" custRadScaleRad="115426" custRadScaleInc="2294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2D6768C0-902F-4E12-A2EE-11F755410EEF}" type="pres">
      <dgm:prSet presAssocID="{DA4E0764-0B5D-4E61-96F9-83F3CD5E7FD2}" presName="Name56" presStyleLbl="parChTrans1D2" presStyleIdx="2" presStyleCnt="5"/>
      <dgm:spPr/>
      <dgm:t>
        <a:bodyPr/>
        <a:lstStyle/>
        <a:p>
          <a:endParaRPr lang="ru-RU"/>
        </a:p>
      </dgm:t>
    </dgm:pt>
    <dgm:pt modelId="{EB5997C3-D350-44E7-BDAF-9575277C6502}" type="pres">
      <dgm:prSet presAssocID="{812A2ED1-8BA8-4A0E-BB3D-9056F7C81596}" presName="text0" presStyleLbl="node1" presStyleIdx="3" presStyleCnt="6" custScaleX="212945" custScaleY="210710" custRadScaleRad="102051" custRadScaleInc="-11848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9CC78B4F-75AF-4965-A908-B9A18AC5C056}" type="pres">
      <dgm:prSet presAssocID="{F6FE5D14-25B3-4282-A470-6B9E0B93727E}" presName="Name56" presStyleLbl="parChTrans1D2" presStyleIdx="3" presStyleCnt="5"/>
      <dgm:spPr/>
      <dgm:t>
        <a:bodyPr/>
        <a:lstStyle/>
        <a:p>
          <a:endParaRPr lang="ru-RU"/>
        </a:p>
      </dgm:t>
    </dgm:pt>
    <dgm:pt modelId="{6C78F265-0A78-4AAA-A774-47A9E0681D97}" type="pres">
      <dgm:prSet presAssocID="{C7756A4E-6B4C-4BA3-8415-6B68A76447DF}" presName="text0" presStyleLbl="node1" presStyleIdx="4" presStyleCnt="6" custScaleX="198220" custScaleY="199756" custRadScaleRad="103392" custRadScaleInc="9751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8EB68468-4FBE-4D76-868B-604F3C462A2D}" type="pres">
      <dgm:prSet presAssocID="{DFDA0768-1A2E-423B-9078-6F94D2ED57F7}" presName="Name56" presStyleLbl="parChTrans1D2" presStyleIdx="4" presStyleCnt="5"/>
      <dgm:spPr/>
      <dgm:t>
        <a:bodyPr/>
        <a:lstStyle/>
        <a:p>
          <a:endParaRPr lang="ru-RU"/>
        </a:p>
      </dgm:t>
    </dgm:pt>
    <dgm:pt modelId="{46E0B342-736A-4264-81A9-11EFEF9030F5}" type="pres">
      <dgm:prSet presAssocID="{96290F5D-A594-4468-9301-5E8F7D8EC621}" presName="text0" presStyleLbl="node1" presStyleIdx="5" presStyleCnt="6" custScaleX="206951" custScaleY="205456" custRadScaleRad="112051" custRadScaleInc="1827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</dgm:ptLst>
  <dgm:cxnLst>
    <dgm:cxn modelId="{3A9C8747-EA30-45DE-B329-74BDC5A6DAE2}" srcId="{33AFB9EF-9A58-4D48-8CBB-D9959B12F011}" destId="{C7756A4E-6B4C-4BA3-8415-6B68A76447DF}" srcOrd="3" destOrd="0" parTransId="{F6FE5D14-25B3-4282-A470-6B9E0B93727E}" sibTransId="{C9BB1591-7B65-479C-B588-A6A5C740B6EC}"/>
    <dgm:cxn modelId="{D74A8A9E-80C8-446A-985D-C7A9DD8C5FA4}" srcId="{00992AA4-55AE-4CD5-9B44-147A0220A02C}" destId="{33AFB9EF-9A58-4D48-8CBB-D9959B12F011}" srcOrd="0" destOrd="0" parTransId="{8B29C56B-AB4C-4D21-8A2B-A269E495A395}" sibTransId="{DDBDCC1B-F250-4386-AC5C-C391545455F0}"/>
    <dgm:cxn modelId="{E8B5A5B5-759F-4BAA-A297-DE6561FE8B92}" srcId="{33AFB9EF-9A58-4D48-8CBB-D9959B12F011}" destId="{29306CC0-D825-42D9-BE5C-32D54654FB66}" srcOrd="0" destOrd="0" parTransId="{A79F8AEF-FC12-45EE-98A6-EC0983DAEC73}" sibTransId="{0A942C98-4F89-455C-8B02-4F8725E870E1}"/>
    <dgm:cxn modelId="{DCF44245-5615-4A1C-8886-AB56A543F8FC}" type="presOf" srcId="{29306CC0-D825-42D9-BE5C-32D54654FB66}" destId="{1389CD08-B09F-462A-9F3C-A9CEDF8DFF22}" srcOrd="0" destOrd="0" presId="urn:microsoft.com/office/officeart/2008/layout/RadialCluster"/>
    <dgm:cxn modelId="{D99ADECC-953C-425E-B735-C8685F74E322}" type="presOf" srcId="{00992AA4-55AE-4CD5-9B44-147A0220A02C}" destId="{8EBB1088-59D8-40AF-BED9-7A9BF2277499}" srcOrd="0" destOrd="0" presId="urn:microsoft.com/office/officeart/2008/layout/RadialCluster"/>
    <dgm:cxn modelId="{7DAC2611-8898-4E4B-A1BA-C9A4F92CBA72}" type="presOf" srcId="{DA4E0764-0B5D-4E61-96F9-83F3CD5E7FD2}" destId="{2D6768C0-902F-4E12-A2EE-11F755410EEF}" srcOrd="0" destOrd="0" presId="urn:microsoft.com/office/officeart/2008/layout/RadialCluster"/>
    <dgm:cxn modelId="{8152BDF0-C227-40F0-9305-A3162310E5E6}" type="presOf" srcId="{96290F5D-A594-4468-9301-5E8F7D8EC621}" destId="{46E0B342-736A-4264-81A9-11EFEF9030F5}" srcOrd="0" destOrd="0" presId="urn:microsoft.com/office/officeart/2008/layout/RadialCluster"/>
    <dgm:cxn modelId="{F5DE35FA-78D5-4332-9C19-D83B54580549}" type="presOf" srcId="{C7756A4E-6B4C-4BA3-8415-6B68A76447DF}" destId="{6C78F265-0A78-4AAA-A774-47A9E0681D97}" srcOrd="0" destOrd="0" presId="urn:microsoft.com/office/officeart/2008/layout/RadialCluster"/>
    <dgm:cxn modelId="{1F94DEA2-6A6B-4AC3-AD64-8E5AE7861DFA}" type="presOf" srcId="{8B8477E5-2331-449E-947B-3F3F85BA42A4}" destId="{3A27B386-3F34-4521-BD26-C0CF8C6BF28A}" srcOrd="0" destOrd="0" presId="urn:microsoft.com/office/officeart/2008/layout/RadialCluster"/>
    <dgm:cxn modelId="{A360F40D-B110-44D5-BB01-DFF425F4ABDD}" type="presOf" srcId="{DFDA0768-1A2E-423B-9078-6F94D2ED57F7}" destId="{8EB68468-4FBE-4D76-868B-604F3C462A2D}" srcOrd="0" destOrd="0" presId="urn:microsoft.com/office/officeart/2008/layout/RadialCluster"/>
    <dgm:cxn modelId="{21D14293-78D0-4615-878D-613872B2537F}" type="presOf" srcId="{33AFB9EF-9A58-4D48-8CBB-D9959B12F011}" destId="{D1D7F39A-E1DF-40C3-B592-7C8404516D17}" srcOrd="0" destOrd="0" presId="urn:microsoft.com/office/officeart/2008/layout/RadialCluster"/>
    <dgm:cxn modelId="{1755BA74-AB5B-4A2B-84CD-40932D40B07A}" type="presOf" srcId="{DBC2E5D6-B4BB-4743-BB23-CFD061AD3290}" destId="{97920E58-0B01-494E-AEA1-773D8E2CEB57}" srcOrd="0" destOrd="0" presId="urn:microsoft.com/office/officeart/2008/layout/RadialCluster"/>
    <dgm:cxn modelId="{FB9FC3F3-A99C-4E2E-B5EF-E1C9319FD0D3}" srcId="{33AFB9EF-9A58-4D48-8CBB-D9959B12F011}" destId="{DBC2E5D6-B4BB-4743-BB23-CFD061AD3290}" srcOrd="1" destOrd="0" parTransId="{8B8477E5-2331-449E-947B-3F3F85BA42A4}" sibTransId="{E82EB7DF-07C1-4521-841D-18880BADD6D7}"/>
    <dgm:cxn modelId="{F97E731C-CC99-4695-88B6-77E7B1AC8EA0}" srcId="{33AFB9EF-9A58-4D48-8CBB-D9959B12F011}" destId="{96290F5D-A594-4468-9301-5E8F7D8EC621}" srcOrd="4" destOrd="0" parTransId="{DFDA0768-1A2E-423B-9078-6F94D2ED57F7}" sibTransId="{25CD5073-D859-4361-A994-AEB3C69F47CA}"/>
    <dgm:cxn modelId="{A68B3966-59E1-4879-9DE0-4166F9443427}" type="presOf" srcId="{F6FE5D14-25B3-4282-A470-6B9E0B93727E}" destId="{9CC78B4F-75AF-4965-A908-B9A18AC5C056}" srcOrd="0" destOrd="0" presId="urn:microsoft.com/office/officeart/2008/layout/RadialCluster"/>
    <dgm:cxn modelId="{21819077-07C8-4C0B-994F-0748910FE3E9}" srcId="{33AFB9EF-9A58-4D48-8CBB-D9959B12F011}" destId="{812A2ED1-8BA8-4A0E-BB3D-9056F7C81596}" srcOrd="2" destOrd="0" parTransId="{DA4E0764-0B5D-4E61-96F9-83F3CD5E7FD2}" sibTransId="{B2FE058F-7136-4230-A7E2-D378EAF604CE}"/>
    <dgm:cxn modelId="{D467916E-A49E-474F-A74C-F7E74F950E53}" type="presOf" srcId="{A79F8AEF-FC12-45EE-98A6-EC0983DAEC73}" destId="{4F1AE57B-62E9-4A5D-9B31-1FA98FA66957}" srcOrd="0" destOrd="0" presId="urn:microsoft.com/office/officeart/2008/layout/RadialCluster"/>
    <dgm:cxn modelId="{61E84A50-89B7-4662-88C0-35A1CCE0913F}" type="presOf" srcId="{812A2ED1-8BA8-4A0E-BB3D-9056F7C81596}" destId="{EB5997C3-D350-44E7-BDAF-9575277C6502}" srcOrd="0" destOrd="0" presId="urn:microsoft.com/office/officeart/2008/layout/RadialCluster"/>
    <dgm:cxn modelId="{C134AD50-1FF1-4D4F-9AE5-792FE36065B6}" type="presParOf" srcId="{8EBB1088-59D8-40AF-BED9-7A9BF2277499}" destId="{531C0815-CB1A-40FD-9972-0C29BE1FA131}" srcOrd="0" destOrd="0" presId="urn:microsoft.com/office/officeart/2008/layout/RadialCluster"/>
    <dgm:cxn modelId="{7795A06E-FE25-4379-AA71-ABB3C5507C0B}" type="presParOf" srcId="{531C0815-CB1A-40FD-9972-0C29BE1FA131}" destId="{D1D7F39A-E1DF-40C3-B592-7C8404516D17}" srcOrd="0" destOrd="0" presId="urn:microsoft.com/office/officeart/2008/layout/RadialCluster"/>
    <dgm:cxn modelId="{AAD147A7-C96A-4E54-BBF0-D754476DF1C0}" type="presParOf" srcId="{531C0815-CB1A-40FD-9972-0C29BE1FA131}" destId="{4F1AE57B-62E9-4A5D-9B31-1FA98FA66957}" srcOrd="1" destOrd="0" presId="urn:microsoft.com/office/officeart/2008/layout/RadialCluster"/>
    <dgm:cxn modelId="{C5244429-2215-4087-A5AD-48519D13A8C1}" type="presParOf" srcId="{531C0815-CB1A-40FD-9972-0C29BE1FA131}" destId="{1389CD08-B09F-462A-9F3C-A9CEDF8DFF22}" srcOrd="2" destOrd="0" presId="urn:microsoft.com/office/officeart/2008/layout/RadialCluster"/>
    <dgm:cxn modelId="{EBF2D599-38EB-4408-B71D-E774BC3B6E78}" type="presParOf" srcId="{531C0815-CB1A-40FD-9972-0C29BE1FA131}" destId="{3A27B386-3F34-4521-BD26-C0CF8C6BF28A}" srcOrd="3" destOrd="0" presId="urn:microsoft.com/office/officeart/2008/layout/RadialCluster"/>
    <dgm:cxn modelId="{28E10964-61F3-4AB4-99FC-71A94916D585}" type="presParOf" srcId="{531C0815-CB1A-40FD-9972-0C29BE1FA131}" destId="{97920E58-0B01-494E-AEA1-773D8E2CEB57}" srcOrd="4" destOrd="0" presId="urn:microsoft.com/office/officeart/2008/layout/RadialCluster"/>
    <dgm:cxn modelId="{CF82685B-313D-4B10-9051-410E9071A021}" type="presParOf" srcId="{531C0815-CB1A-40FD-9972-0C29BE1FA131}" destId="{2D6768C0-902F-4E12-A2EE-11F755410EEF}" srcOrd="5" destOrd="0" presId="urn:microsoft.com/office/officeart/2008/layout/RadialCluster"/>
    <dgm:cxn modelId="{B201A99C-08A1-4B7E-A913-D0E0915C10F2}" type="presParOf" srcId="{531C0815-CB1A-40FD-9972-0C29BE1FA131}" destId="{EB5997C3-D350-44E7-BDAF-9575277C6502}" srcOrd="6" destOrd="0" presId="urn:microsoft.com/office/officeart/2008/layout/RadialCluster"/>
    <dgm:cxn modelId="{1E6EDDCD-D537-4B2B-B42C-45852B10B97F}" type="presParOf" srcId="{531C0815-CB1A-40FD-9972-0C29BE1FA131}" destId="{9CC78B4F-75AF-4965-A908-B9A18AC5C056}" srcOrd="7" destOrd="0" presId="urn:microsoft.com/office/officeart/2008/layout/RadialCluster"/>
    <dgm:cxn modelId="{ABE2E973-5422-4746-8BD7-56F7B9843F34}" type="presParOf" srcId="{531C0815-CB1A-40FD-9972-0C29BE1FA131}" destId="{6C78F265-0A78-4AAA-A774-47A9E0681D97}" srcOrd="8" destOrd="0" presId="urn:microsoft.com/office/officeart/2008/layout/RadialCluster"/>
    <dgm:cxn modelId="{0F380EC0-556D-4298-91DC-BED864FB8A37}" type="presParOf" srcId="{531C0815-CB1A-40FD-9972-0C29BE1FA131}" destId="{8EB68468-4FBE-4D76-868B-604F3C462A2D}" srcOrd="9" destOrd="0" presId="urn:microsoft.com/office/officeart/2008/layout/RadialCluster"/>
    <dgm:cxn modelId="{87C53F7C-D4AC-4C5C-BF5B-093DFABA25D1}" type="presParOf" srcId="{531C0815-CB1A-40FD-9972-0C29BE1FA131}" destId="{46E0B342-736A-4264-81A9-11EFEF9030F5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7F39A-E1DF-40C3-B592-7C8404516D17}">
      <dsp:nvSpPr>
        <dsp:cNvPr id="0" name=""/>
        <dsp:cNvSpPr/>
      </dsp:nvSpPr>
      <dsp:spPr>
        <a:xfrm>
          <a:off x="1764522" y="1597044"/>
          <a:ext cx="1919957" cy="1853483"/>
        </a:xfrm>
        <a:prstGeom prst="flowChartConnector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Основная образовательная программа дошкольного образования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5693" y="1868480"/>
        <a:ext cx="1357615" cy="1310611"/>
      </dsp:txXfrm>
    </dsp:sp>
    <dsp:sp modelId="{4F1AE57B-62E9-4A5D-9B31-1FA98FA66957}">
      <dsp:nvSpPr>
        <dsp:cNvPr id="0" name=""/>
        <dsp:cNvSpPr/>
      </dsp:nvSpPr>
      <dsp:spPr>
        <a:xfrm rot="16095688">
          <a:off x="2634869" y="1537380"/>
          <a:ext cx="1193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38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9CD08-B09F-462A-9F3C-A9CEDF8DFF22}">
      <dsp:nvSpPr>
        <dsp:cNvPr id="0" name=""/>
        <dsp:cNvSpPr/>
      </dsp:nvSpPr>
      <dsp:spPr>
        <a:xfrm>
          <a:off x="1736724" y="-403941"/>
          <a:ext cx="1854937" cy="1881656"/>
        </a:xfrm>
        <a:prstGeom prst="flowChartConnector">
          <a:avLst/>
        </a:prstGeom>
        <a:solidFill>
          <a:srgbClr val="507642"/>
        </a:solidFill>
        <a:ln w="15875" cap="flat" cmpd="sng" algn="ctr">
          <a:solidFill>
            <a:srgbClr val="50764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Образовательный модуль «Эврика»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8373" y="-128379"/>
        <a:ext cx="1311639" cy="1330532"/>
      </dsp:txXfrm>
    </dsp:sp>
    <dsp:sp modelId="{3A27B386-3F34-4521-BD26-C0CF8C6BF28A}">
      <dsp:nvSpPr>
        <dsp:cNvPr id="0" name=""/>
        <dsp:cNvSpPr/>
      </dsp:nvSpPr>
      <dsp:spPr>
        <a:xfrm rot="9544802">
          <a:off x="3598566" y="2172684"/>
          <a:ext cx="888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84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20E58-0B01-494E-AEA1-773D8E2CEB57}">
      <dsp:nvSpPr>
        <dsp:cNvPr id="0" name=""/>
        <dsp:cNvSpPr/>
      </dsp:nvSpPr>
      <dsp:spPr>
        <a:xfrm>
          <a:off x="3601494" y="876211"/>
          <a:ext cx="1920363" cy="1890584"/>
        </a:xfrm>
        <a:prstGeom prst="flowChartConnector">
          <a:avLst/>
        </a:prstGeom>
        <a:solidFill>
          <a:srgbClr val="5DAF6B"/>
        </a:solidFill>
        <a:ln w="15875" cap="flat" cmpd="sng" algn="ctr">
          <a:solidFill>
            <a:srgbClr val="5DAF6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Образовательный модуль «Мой мир»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2725" y="1153081"/>
        <a:ext cx="1357901" cy="1336844"/>
      </dsp:txXfrm>
    </dsp:sp>
    <dsp:sp modelId="{2D6768C0-902F-4E12-A2EE-11F755410EEF}">
      <dsp:nvSpPr>
        <dsp:cNvPr id="0" name=""/>
        <dsp:cNvSpPr/>
      </dsp:nvSpPr>
      <dsp:spPr>
        <a:xfrm rot="13762900">
          <a:off x="3051794" y="3235576"/>
          <a:ext cx="5663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635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997C3-D350-44E7-BDAF-9575277C6502}">
      <dsp:nvSpPr>
        <dsp:cNvPr id="0" name=""/>
        <dsp:cNvSpPr/>
      </dsp:nvSpPr>
      <dsp:spPr>
        <a:xfrm>
          <a:off x="3000290" y="3020625"/>
          <a:ext cx="1986600" cy="1965749"/>
        </a:xfrm>
        <a:prstGeom prst="flowChartConnector">
          <a:avLst/>
        </a:prstGeom>
        <a:solidFill>
          <a:srgbClr val="5AC6B4"/>
        </a:solidFill>
        <a:ln w="15875" cap="flat" cmpd="sng" algn="ctr">
          <a:solidFill>
            <a:srgbClr val="5AC6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ный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модуль «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Роботехника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1221" y="3308502"/>
        <a:ext cx="1404738" cy="1389995"/>
      </dsp:txXfrm>
    </dsp:sp>
    <dsp:sp modelId="{9CC78B4F-75AF-4965-A908-B9A18AC5C056}">
      <dsp:nvSpPr>
        <dsp:cNvPr id="0" name=""/>
        <dsp:cNvSpPr/>
      </dsp:nvSpPr>
      <dsp:spPr>
        <a:xfrm rot="18634109">
          <a:off x="1852400" y="3279609"/>
          <a:ext cx="4500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000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8F265-0A78-4AAA-A774-47A9E0681D97}">
      <dsp:nvSpPr>
        <dsp:cNvPr id="0" name=""/>
        <dsp:cNvSpPr/>
      </dsp:nvSpPr>
      <dsp:spPr>
        <a:xfrm>
          <a:off x="501377" y="3108691"/>
          <a:ext cx="1849228" cy="1863558"/>
        </a:xfrm>
        <a:prstGeom prst="flowChartConnector">
          <a:avLst/>
        </a:prstGeom>
        <a:solidFill>
          <a:srgbClr val="8668A4"/>
        </a:solidFill>
        <a:ln w="15875" cap="flat" cmpd="sng" algn="ctr">
          <a:solidFill>
            <a:srgbClr val="8668A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ный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модуль «Сокровищ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ница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2190" y="3381603"/>
        <a:ext cx="1307602" cy="1317734"/>
      </dsp:txXfrm>
    </dsp:sp>
    <dsp:sp modelId="{8EB68468-4FBE-4D76-868B-604F3C462A2D}">
      <dsp:nvSpPr>
        <dsp:cNvPr id="0" name=""/>
        <dsp:cNvSpPr/>
      </dsp:nvSpPr>
      <dsp:spPr>
        <a:xfrm rot="1290034">
          <a:off x="1762456" y="2156510"/>
          <a:ext cx="593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37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0B342-736A-4264-81A9-11EFEF9030F5}">
      <dsp:nvSpPr>
        <dsp:cNvPr id="0" name=""/>
        <dsp:cNvSpPr/>
      </dsp:nvSpPr>
      <dsp:spPr>
        <a:xfrm>
          <a:off x="-110914" y="828755"/>
          <a:ext cx="1930681" cy="1916734"/>
        </a:xfrm>
        <a:prstGeom prst="flowChartConnector">
          <a:avLst/>
        </a:prstGeom>
        <a:solidFill>
          <a:srgbClr val="F6882E"/>
        </a:solidFill>
        <a:ln w="15875" cap="flat" cmpd="sng" algn="ctr">
          <a:solidFill>
            <a:srgbClr val="F688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Образовательный модуль «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Игралочка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828" y="1109454"/>
        <a:ext cx="1365197" cy="1355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jpeg"/><Relationship Id="rId5" Type="http://schemas.openxmlformats.org/officeDocument/2006/relationships/diagramData" Target="../diagrams/data1.xml"/><Relationship Id="rId10" Type="http://schemas.openxmlformats.org/officeDocument/2006/relationships/image" Target="../media/image4.jpeg"/><Relationship Id="rId4" Type="http://schemas.openxmlformats.org/officeDocument/2006/relationships/image" Target="../media/image3.emf"/><Relationship Id="rId9" Type="http://schemas.microsoft.com/office/2007/relationships/diagramDrawing" Target="../diagrams/drawing1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60" y="404664"/>
            <a:ext cx="4464495" cy="1500584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Городское августовское педагогическое совещание работников системы образования</a:t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«Трансформация образовательных организаций: достижения, изменения, взгляд в будущее»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229201"/>
            <a:ext cx="3168352" cy="936104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Борщ Светлана Николаевна</a:t>
            </a:r>
          </a:p>
          <a:p>
            <a:pPr algn="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Дата: 23.09.2020г.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2136" y="3212976"/>
            <a:ext cx="8496944" cy="194421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«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Развитие научно-технического творчества у детей старшего дошкольного возраста средствами 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STEAM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–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технологии»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73"/>
            <a:ext cx="2974971" cy="2168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43808" y="2382468"/>
            <a:ext cx="4320480" cy="845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Результаты деятельности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форсайт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-центра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Творческий инновационный центр (лаборатория)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внедрению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STEAM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-технологии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дошкольном образовании»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184826"/>
              </p:ext>
            </p:extLst>
          </p:nvPr>
        </p:nvGraphicFramePr>
        <p:xfrm>
          <a:off x="243604" y="197507"/>
          <a:ext cx="4618056" cy="6492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3" imgW="5667037" imgH="8019948" progId="AcroExch.Document.7">
                  <p:embed/>
                </p:oleObj>
              </mc:Choice>
              <mc:Fallback>
                <p:oleObj name="Acrobat Document" r:id="rId3" imgW="5667037" imgH="801994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604" y="197507"/>
                        <a:ext cx="4618056" cy="6492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292561"/>
              </p:ext>
            </p:extLst>
          </p:nvPr>
        </p:nvGraphicFramePr>
        <p:xfrm>
          <a:off x="3419872" y="1772816"/>
          <a:ext cx="5410944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Рисунок 6" descr="F:\DCIM\100_FUJI\DSC_1142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5" t="51798" r="24178" b="5576"/>
          <a:stretch/>
        </p:blipFill>
        <p:spPr bwMode="auto">
          <a:xfrm>
            <a:off x="6300192" y="2585583"/>
            <a:ext cx="830237" cy="8197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5724128" y="1124744"/>
            <a:ext cx="7728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60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7596336" y="2423975"/>
            <a:ext cx="7836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</a:t>
            </a:r>
            <a:endParaRPr kumimoji="0" lang="ru-RU" sz="60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F:\DCIM\100_FUJI\DSC_1147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7" t="50180" r="24178" b="7554"/>
          <a:stretch/>
        </p:blipFill>
        <p:spPr bwMode="auto">
          <a:xfrm>
            <a:off x="8100392" y="3956595"/>
            <a:ext cx="898525" cy="8153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954" y="5872785"/>
            <a:ext cx="969963" cy="8175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677" y="5872785"/>
            <a:ext cx="981075" cy="8223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56595"/>
            <a:ext cx="963613" cy="828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6"/>
          <p:cNvSpPr txBox="1">
            <a:spLocks/>
          </p:cNvSpPr>
          <p:nvPr/>
        </p:nvSpPr>
        <p:spPr>
          <a:xfrm>
            <a:off x="3919334" y="2419716"/>
            <a:ext cx="783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60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4486996" y="4509120"/>
            <a:ext cx="6885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60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6948264" y="4581128"/>
            <a:ext cx="7562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60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328" y="666198"/>
            <a:ext cx="2136302" cy="235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социальными партнёрами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1412776"/>
            <a:ext cx="7776864" cy="5184576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4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sz="19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2018 – 2019 уч. год  - 24 воспитанника 5-6 лет</a:t>
            </a:r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8" t="45734" r="41492" b="6773"/>
          <a:stretch/>
        </p:blipFill>
        <p:spPr bwMode="auto">
          <a:xfrm>
            <a:off x="539552" y="4149080"/>
            <a:ext cx="2159593" cy="2343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5" t="19218" r="12135" b="7034"/>
          <a:stretch/>
        </p:blipFill>
        <p:spPr bwMode="auto">
          <a:xfrm>
            <a:off x="5838736" y="3429000"/>
            <a:ext cx="3305264" cy="2088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t="6277" r="33978" b="10079"/>
          <a:stretch/>
        </p:blipFill>
        <p:spPr bwMode="auto">
          <a:xfrm>
            <a:off x="539552" y="1965322"/>
            <a:ext cx="2229976" cy="2148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5517493"/>
            <a:ext cx="5976806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2019-2020 учебном году в дошкольной организации </a:t>
            </a:r>
            <a:r>
              <a:rPr lang="en-US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STEAM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-технологии реализуется в 2-х возрастных группах: с воспитанниками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6-8 лет и 3-4 лет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 В настоящее время парциальная программа </a:t>
            </a:r>
            <a:r>
              <a:rPr lang="ru-RU" sz="1400" kern="100" spc="75" dirty="0">
                <a:solidFill>
                  <a:srgbClr val="002060"/>
                </a:solidFill>
                <a:latin typeface="Times New Roman"/>
                <a:ea typeface="Calibri"/>
                <a:cs typeface="Tahoma"/>
              </a:rPr>
              <a:t>«</a:t>
            </a:r>
            <a:r>
              <a:rPr lang="ru-RU" sz="1400" kern="100" dirty="0">
                <a:solidFill>
                  <a:srgbClr val="002060"/>
                </a:solidFill>
                <a:latin typeface="Times New Roman"/>
                <a:ea typeface="Calibri"/>
                <a:cs typeface="Tahoma"/>
              </a:rPr>
              <a:t>Развитие научно-технического творчества средствами STEAM- технологии» осваивают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60 воспитанников: 34 (6-8 лет); 26 (3-4 лет).</a:t>
            </a:r>
            <a:endParaRPr lang="ru-RU" sz="1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23371"/>
            <a:ext cx="2115198" cy="232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" t="5127" r="20056" b="14284"/>
          <a:stretch/>
        </p:blipFill>
        <p:spPr bwMode="auto">
          <a:xfrm>
            <a:off x="3010593" y="3168033"/>
            <a:ext cx="2785543" cy="2115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2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подготовки и реализации проекта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434520"/>
              </p:ext>
            </p:extLst>
          </p:nvPr>
        </p:nvGraphicFramePr>
        <p:xfrm>
          <a:off x="539552" y="1556792"/>
          <a:ext cx="7992887" cy="4704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580"/>
                <a:gridCol w="1267588"/>
                <a:gridCol w="3888432"/>
                <a:gridCol w="2592287"/>
              </a:tblGrid>
              <a:tr h="171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5" marR="30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Решаемая задача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5" marR="30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5" marR="30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Ожидаемые итоги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5" marR="30735" marT="0" marB="0"/>
                </a:tc>
              </a:tr>
              <a:tr h="450896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5" marR="3073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Создать современную информационно-образовательную среду для внедрения в образовательную деятельность с детьми старшего дошкольного возраста STEAM – технологии.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5" marR="30735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Разработать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документальное сопровождение по внедрению STEAM – технологии в ДОУ: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подготовка нормативно-правовой базы по внедрению STEAM – технологии в ДОУ;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разработка проекта интеграции STEAM – технологии в основную образовательную программу дошкольного образования;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подбор инструментария по проведению педагогического мониторинга воспитанников старшего дошкольного возраста.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Анализ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адаптация и усовершенствование развивающей предметно-пространственной среды в соответствии со 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STEAM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технологией в ДОУ: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анализ имеющейся развивающей предметно-пространственной среды к внедрению 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STEAM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технологии;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подготовка перечня необходимого оборудования в соответствии со 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STEAM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технологией;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проведение закупочных процедур по оснащению развивающей предметно-пространственной среды в соответствии со 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STEAM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технологией.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5" marR="30735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ДОУ будет создана современная информационно-образовательная среда для внедрения в образовательную деятельность с детьми старшего дошкольного возраста 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STEAM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технологии: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Разработан проект интеграции STEAM – технологии в основную образовательную программу дошкольного образования с детьми старшего дошкольного возраста.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Подобран инструментарий по проведению педагогического мониторинга воспитанников.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Пополнена развивающая предметно-пространственная среда в соответствии со 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STEAM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технологией (игрушки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магформерсы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развивающие игры «Планета 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STEAM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»).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5" marR="307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0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024744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для реализации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3024336" cy="4680520"/>
          </a:xfrm>
        </p:spPr>
        <p:txBody>
          <a:bodyPr>
            <a:norm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Информационно (учебно) - методические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условия.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Научно-педагогические условия.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Организационные условия.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Финансово 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экономические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условия.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Кадровые условия.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Материально-технические условия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43695" y="5373216"/>
            <a:ext cx="4012128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Тема инновационной деятельности образовательной организации (в соответствии с приказом о присвоении статуса РИП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):</a:t>
            </a:r>
          </a:p>
          <a:p>
            <a:pPr lvl="0" indent="457200"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Развитие научно-технического творчества у детей старшего дошкольного возраста средствами STEAM- технологии».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127" name="Picture 7" descr="Makeblock Starter Robot K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34" y="1427360"/>
            <a:ext cx="3258989" cy="1857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Роботизированный конструктор &quot;Малн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85" y="3413551"/>
            <a:ext cx="2341086" cy="1872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3" t="28181" r="27000" b="18056"/>
          <a:stretch/>
        </p:blipFill>
        <p:spPr bwMode="auto">
          <a:xfrm>
            <a:off x="3059832" y="3466752"/>
            <a:ext cx="2943840" cy="1829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https://a-detstvo.ru/d/makki-drai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676" y="1484784"/>
            <a:ext cx="1800200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73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024744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для реализации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596952" cy="185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88313"/>
            <a:ext cx="3260236" cy="221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C:\Users\Светлана\Downloads\инженерное направление\DSC_05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2627784" cy="1770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2" y="3933056"/>
            <a:ext cx="3944534" cy="261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74" y="3429000"/>
            <a:ext cx="3914850" cy="259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180" y="4357692"/>
            <a:ext cx="1663434" cy="250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69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работы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внедрению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STEAM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технологии в ДОУ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5040560"/>
          </a:xfrm>
        </p:spPr>
        <p:txBody>
          <a:bodyPr>
            <a:normAutofit fontScale="77500" lnSpcReduction="20000"/>
          </a:bodyPr>
          <a:lstStyle/>
          <a:p>
            <a:pPr marL="0" lv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Открыто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01.09.2020г.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 групп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воспитанников 3-6 лет с реализацией парциальной программы </a:t>
            </a:r>
            <a:r>
              <a:rPr lang="ru-RU" sz="2500" kern="100" spc="75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500" kern="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Развитие научно-технического творчества у детей </a:t>
            </a:r>
            <a:r>
              <a:rPr lang="ru-RU" sz="2500" kern="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дошкольного </a:t>
            </a:r>
            <a:r>
              <a:rPr lang="ru-RU" sz="2500" kern="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возраста средствами STEAM- технологии»: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2 группы для воспитанников 3-4 лет; 1 группу для воспитанников 4-5 лет и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 группы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воспитанников 5-6 лет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2020-2021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учебном году с применением</a:t>
            </a:r>
            <a:r>
              <a:rPr lang="ru-RU" sz="2500" kern="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STEAM- технологии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обучается 136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воспитанников: 52 (3-4 лет); 26 (4-5 лет);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58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(5-6 лет).</a:t>
            </a:r>
          </a:p>
          <a:p>
            <a:pPr marL="0" lv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Организовано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прослушивание и просмотр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9 </a:t>
            </a:r>
            <a:r>
              <a:rPr lang="ru-RU" sz="25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вебинаров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по STEAM – образованию (ежемесячно по 1-му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для всех педагогических работников.</a:t>
            </a:r>
          </a:p>
          <a:p>
            <a:pPr marL="0" lv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11 педагогов обучены на курсах повышения квалификации «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STEAM –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образование в дошкольном учреждении».</a:t>
            </a:r>
          </a:p>
          <a:p>
            <a:pPr marL="0" lv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Являемся региональной инновационной площадкой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2019-2022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по направлению «Создание условий для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современной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среды, использование учебного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оборудования; совершенствование инфраструктуры образования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формирование новой технической среды общего образования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7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60113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</a:rPr>
              <a:t>Проект 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резолюции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7560840" cy="5400600"/>
          </a:xfrm>
        </p:spPr>
        <p:txBody>
          <a:bodyPr>
            <a:normAutofit fontScale="700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Считать работу </a:t>
            </a:r>
            <a:r>
              <a:rPr lang="ru-RU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форсайт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центра «Современные образовательные технологии, реализация новых методов обучения и воспитания» в 2019-2020 учебном году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удовлетворительной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МАДОУ г. Нижневартовска ДС № 40 «Золотая рыбка» продолжить свою деятельность в рамках региональной инновационной площадки «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Создание условий для развития современной образовательной среды, использование учебного и оборудования; совершенствование инфраструктуры образования, формирование новой технической среды общего образования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Создание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сети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форсайт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-центров по внедрению современных образовательных технологий, в том числе между детскими садами, школами и учреждениями дополнительного образования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Создать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условия для привлечения педагогов-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инноваторов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при внедрении современных образовательных технологий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Создать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условия для интеграции результатов деятельности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форсайт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-центра в систему образования г. Нижневартовска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255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2478</TotalTime>
  <Words>577</Words>
  <Application>Microsoft Office PowerPoint</Application>
  <PresentationFormat>Экран (4:3)</PresentationFormat>
  <Paragraphs>77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Остин</vt:lpstr>
      <vt:lpstr>Acrobat Document</vt:lpstr>
      <vt:lpstr>Городское августовское педагогическое совещание работников системы образования «Трансформация образовательных организаций: достижения, изменения, взгляд в будущее»</vt:lpstr>
      <vt:lpstr>Презентация PowerPoint</vt:lpstr>
      <vt:lpstr>Сотрудничество с социальными партнёрами </vt:lpstr>
      <vt:lpstr>План подготовки и реализации проекта</vt:lpstr>
      <vt:lpstr>Условия для реализации проекта</vt:lpstr>
      <vt:lpstr>Условия для реализации проекта</vt:lpstr>
      <vt:lpstr>Результаты работы по внедрению STEAM - технологии в ДОУ</vt:lpstr>
      <vt:lpstr>Проект резолюции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 – технология в ДОУ</dc:title>
  <dc:creator>гг</dc:creator>
  <cp:lastModifiedBy>Пользователь Windows</cp:lastModifiedBy>
  <cp:revision>51</cp:revision>
  <cp:lastPrinted>2019-02-04T06:04:17Z</cp:lastPrinted>
  <dcterms:created xsi:type="dcterms:W3CDTF">2018-09-20T11:30:47Z</dcterms:created>
  <dcterms:modified xsi:type="dcterms:W3CDTF">2020-09-23T13:33:46Z</dcterms:modified>
</cp:coreProperties>
</file>